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6"/>
    <p:restoredTop sz="94019" autoAdjust="0"/>
  </p:normalViewPr>
  <p:slideViewPr>
    <p:cSldViewPr>
      <p:cViewPr varScale="1">
        <p:scale>
          <a:sx n="176" d="100"/>
          <a:sy n="176" d="100"/>
        </p:scale>
        <p:origin x="6384" y="16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01.05.2021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32998"/>
              </p:ext>
            </p:extLst>
          </p:nvPr>
        </p:nvGraphicFramePr>
        <p:xfrm>
          <a:off x="152400" y="152400"/>
          <a:ext cx="7010400" cy="331393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Unmasked Desperadoes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Course Designer: Corgi Nation Pistol Team &amp; Marcel 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You’ve found a lovely sidewalk café located at CHOP and are enjoying your first lunch at a restaurant in months. You hear a pop and look up to see armed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CHOPpers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quickly approaching. Defend yourself  and tip the wait staff well.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Seated in chair, palms flat on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Firearm: Loaded, lying on table,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triggerguard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on center X, muzzle pointed downrange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minimum 7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paper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74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engage all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 in tactical priority whilst seated.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&amp; last shot. 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50D9A379-5EE5-874D-AC27-5C00AA884F80}"/>
              </a:ext>
            </a:extLst>
          </p:cNvPr>
          <p:cNvSpPr txBox="1"/>
          <p:nvPr/>
        </p:nvSpPr>
        <p:spPr>
          <a:xfrm>
            <a:off x="656924" y="715225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25C87CD-E596-3645-B4A9-63A4DC07256F}"/>
              </a:ext>
            </a:extLst>
          </p:cNvPr>
          <p:cNvSpPr txBox="1"/>
          <p:nvPr/>
        </p:nvSpPr>
        <p:spPr>
          <a:xfrm>
            <a:off x="633257" y="657293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AE8CF72-9A2F-3948-BFE7-D766B7A567A6}"/>
              </a:ext>
            </a:extLst>
          </p:cNvPr>
          <p:cNvSpPr txBox="1"/>
          <p:nvPr/>
        </p:nvSpPr>
        <p:spPr>
          <a:xfrm>
            <a:off x="1844116" y="67247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0DFCA7-E134-0144-9337-95B5C0962421}"/>
              </a:ext>
            </a:extLst>
          </p:cNvPr>
          <p:cNvSpPr txBox="1"/>
          <p:nvPr/>
        </p:nvSpPr>
        <p:spPr>
          <a:xfrm>
            <a:off x="1840056" y="62149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C5D7B70-E74C-0745-A286-EE424F379039}"/>
              </a:ext>
            </a:extLst>
          </p:cNvPr>
          <p:cNvSpPr txBox="1"/>
          <p:nvPr/>
        </p:nvSpPr>
        <p:spPr>
          <a:xfrm>
            <a:off x="3055666" y="50845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115C71A-8377-3E48-8C3B-2F265855597A}"/>
              </a:ext>
            </a:extLst>
          </p:cNvPr>
          <p:cNvSpPr txBox="1"/>
          <p:nvPr/>
        </p:nvSpPr>
        <p:spPr>
          <a:xfrm>
            <a:off x="3708558" y="43204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B7DFA9-151E-8942-A23E-86742F5D17D2}"/>
              </a:ext>
            </a:extLst>
          </p:cNvPr>
          <p:cNvSpPr txBox="1"/>
          <p:nvPr/>
        </p:nvSpPr>
        <p:spPr>
          <a:xfrm>
            <a:off x="4833691" y="455519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grpSp>
        <p:nvGrpSpPr>
          <p:cNvPr id="211" name="Group 4">
            <a:extLst>
              <a:ext uri="{FF2B5EF4-FFF2-40B4-BE49-F238E27FC236}">
                <a16:creationId xmlns:a16="http://schemas.microsoft.com/office/drawing/2014/main" id="{B5C1FCB3-4556-2C4D-9AC5-5957F4D88A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95860" y="5312153"/>
            <a:ext cx="360363" cy="838200"/>
            <a:chOff x="-2155" y="1485"/>
            <a:chExt cx="227" cy="528"/>
          </a:xfrm>
        </p:grpSpPr>
        <p:sp>
          <p:nvSpPr>
            <p:cNvPr id="212" name="AutoShape 3">
              <a:extLst>
                <a:ext uri="{FF2B5EF4-FFF2-40B4-BE49-F238E27FC236}">
                  <a16:creationId xmlns:a16="http://schemas.microsoft.com/office/drawing/2014/main" id="{973D3345-ED68-BA47-A0FA-5427ED367A4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5">
              <a:extLst>
                <a:ext uri="{FF2B5EF4-FFF2-40B4-BE49-F238E27FC236}">
                  <a16:creationId xmlns:a16="http://schemas.microsoft.com/office/drawing/2014/main" id="{215345CC-B2F5-E544-8B25-762BACFD0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6">
              <a:extLst>
                <a:ext uri="{FF2B5EF4-FFF2-40B4-BE49-F238E27FC236}">
                  <a16:creationId xmlns:a16="http://schemas.microsoft.com/office/drawing/2014/main" id="{BD59FD24-10CD-CE4E-A1EB-C0E779A83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7">
              <a:extLst>
                <a:ext uri="{FF2B5EF4-FFF2-40B4-BE49-F238E27FC236}">
                  <a16:creationId xmlns:a16="http://schemas.microsoft.com/office/drawing/2014/main" id="{9C52D744-D4FA-CC44-A4A9-69326B6C3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Line 8">
              <a:extLst>
                <a:ext uri="{FF2B5EF4-FFF2-40B4-BE49-F238E27FC236}">
                  <a16:creationId xmlns:a16="http://schemas.microsoft.com/office/drawing/2014/main" id="{11B840A2-A683-0F4B-92D5-5FFC9D6E2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9">
              <a:extLst>
                <a:ext uri="{FF2B5EF4-FFF2-40B4-BE49-F238E27FC236}">
                  <a16:creationId xmlns:a16="http://schemas.microsoft.com/office/drawing/2014/main" id="{B9033CAB-6550-4247-8D4A-8BAC887A7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10">
              <a:extLst>
                <a:ext uri="{FF2B5EF4-FFF2-40B4-BE49-F238E27FC236}">
                  <a16:creationId xmlns:a16="http://schemas.microsoft.com/office/drawing/2014/main" id="{2B54633C-B765-C547-A305-506AC80E8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Line 11">
              <a:extLst>
                <a:ext uri="{FF2B5EF4-FFF2-40B4-BE49-F238E27FC236}">
                  <a16:creationId xmlns:a16="http://schemas.microsoft.com/office/drawing/2014/main" id="{CAC6F884-B243-4D44-80D8-650086098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12">
              <a:extLst>
                <a:ext uri="{FF2B5EF4-FFF2-40B4-BE49-F238E27FC236}">
                  <a16:creationId xmlns:a16="http://schemas.microsoft.com/office/drawing/2014/main" id="{FB70386E-41E6-4F4E-B3E7-A615EBB56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13">
              <a:extLst>
                <a:ext uri="{FF2B5EF4-FFF2-40B4-BE49-F238E27FC236}">
                  <a16:creationId xmlns:a16="http://schemas.microsoft.com/office/drawing/2014/main" id="{28BEF8B1-CE45-514F-B042-607FB853E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Line 14">
              <a:extLst>
                <a:ext uri="{FF2B5EF4-FFF2-40B4-BE49-F238E27FC236}">
                  <a16:creationId xmlns:a16="http://schemas.microsoft.com/office/drawing/2014/main" id="{CECB28F2-A310-4144-BDDC-DAF6C6FC9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15">
              <a:extLst>
                <a:ext uri="{FF2B5EF4-FFF2-40B4-BE49-F238E27FC236}">
                  <a16:creationId xmlns:a16="http://schemas.microsoft.com/office/drawing/2014/main" id="{4FB751F7-E5C4-EE4A-8931-1EFE5A6F4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Line 16">
              <a:extLst>
                <a:ext uri="{FF2B5EF4-FFF2-40B4-BE49-F238E27FC236}">
                  <a16:creationId xmlns:a16="http://schemas.microsoft.com/office/drawing/2014/main" id="{F4D9C181-978E-DF47-9345-95F3E734F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Line 17">
              <a:extLst>
                <a:ext uri="{FF2B5EF4-FFF2-40B4-BE49-F238E27FC236}">
                  <a16:creationId xmlns:a16="http://schemas.microsoft.com/office/drawing/2014/main" id="{2B8E7C48-B393-DE49-9500-D13DB217A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18">
              <a:extLst>
                <a:ext uri="{FF2B5EF4-FFF2-40B4-BE49-F238E27FC236}">
                  <a16:creationId xmlns:a16="http://schemas.microsoft.com/office/drawing/2014/main" id="{C99F91D5-5183-034B-A12E-91DF4ADFE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19">
              <a:extLst>
                <a:ext uri="{FF2B5EF4-FFF2-40B4-BE49-F238E27FC236}">
                  <a16:creationId xmlns:a16="http://schemas.microsoft.com/office/drawing/2014/main" id="{63463B10-D880-734E-B58E-4FB30734E8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20">
              <a:extLst>
                <a:ext uri="{FF2B5EF4-FFF2-40B4-BE49-F238E27FC236}">
                  <a16:creationId xmlns:a16="http://schemas.microsoft.com/office/drawing/2014/main" id="{1C97CED1-5902-2A47-98A1-725827FA3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21">
              <a:extLst>
                <a:ext uri="{FF2B5EF4-FFF2-40B4-BE49-F238E27FC236}">
                  <a16:creationId xmlns:a16="http://schemas.microsoft.com/office/drawing/2014/main" id="{C05E782B-E644-7548-A866-AEAEDE820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Line 22">
              <a:extLst>
                <a:ext uri="{FF2B5EF4-FFF2-40B4-BE49-F238E27FC236}">
                  <a16:creationId xmlns:a16="http://schemas.microsoft.com/office/drawing/2014/main" id="{6C96E834-AAC2-F54B-9AC0-AD463BDC5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Line 23">
              <a:extLst>
                <a:ext uri="{FF2B5EF4-FFF2-40B4-BE49-F238E27FC236}">
                  <a16:creationId xmlns:a16="http://schemas.microsoft.com/office/drawing/2014/main" id="{0DC66269-C753-0647-BB9F-A64780168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Line 24">
              <a:extLst>
                <a:ext uri="{FF2B5EF4-FFF2-40B4-BE49-F238E27FC236}">
                  <a16:creationId xmlns:a16="http://schemas.microsoft.com/office/drawing/2014/main" id="{DFA45217-A4EC-354D-AFA3-4E8F0F0DE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Line 25">
              <a:extLst>
                <a:ext uri="{FF2B5EF4-FFF2-40B4-BE49-F238E27FC236}">
                  <a16:creationId xmlns:a16="http://schemas.microsoft.com/office/drawing/2014/main" id="{F75AABCB-254A-5B48-BE27-D3FD6C31C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6">
              <a:extLst>
                <a:ext uri="{FF2B5EF4-FFF2-40B4-BE49-F238E27FC236}">
                  <a16:creationId xmlns:a16="http://schemas.microsoft.com/office/drawing/2014/main" id="{909B24C0-DDC4-3A41-874A-A31782763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7">
              <a:extLst>
                <a:ext uri="{FF2B5EF4-FFF2-40B4-BE49-F238E27FC236}">
                  <a16:creationId xmlns:a16="http://schemas.microsoft.com/office/drawing/2014/main" id="{8459435F-34CF-1249-B279-1D31BBB30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8">
              <a:extLst>
                <a:ext uri="{FF2B5EF4-FFF2-40B4-BE49-F238E27FC236}">
                  <a16:creationId xmlns:a16="http://schemas.microsoft.com/office/drawing/2014/main" id="{75E941D1-0066-1B44-9BED-BED160F51B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3EBCF2B0-86CF-2547-A1AB-CD9B518DF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8" name="Group 194">
            <a:extLst>
              <a:ext uri="{FF2B5EF4-FFF2-40B4-BE49-F238E27FC236}">
                <a16:creationId xmlns:a16="http://schemas.microsoft.com/office/drawing/2014/main" id="{ED4FBF3B-A183-F844-B037-87B270569144}"/>
              </a:ext>
            </a:extLst>
          </p:cNvPr>
          <p:cNvGrpSpPr>
            <a:grpSpLocks/>
          </p:cNvGrpSpPr>
          <p:nvPr/>
        </p:nvGrpSpPr>
        <p:grpSpPr bwMode="auto">
          <a:xfrm>
            <a:off x="1260714" y="6453657"/>
            <a:ext cx="198438" cy="984250"/>
            <a:chOff x="1799" y="2184"/>
            <a:chExt cx="125" cy="620"/>
          </a:xfrm>
        </p:grpSpPr>
        <p:grpSp>
          <p:nvGrpSpPr>
            <p:cNvPr id="239" name="Group 195">
              <a:extLst>
                <a:ext uri="{FF2B5EF4-FFF2-40B4-BE49-F238E27FC236}">
                  <a16:creationId xmlns:a16="http://schemas.microsoft.com/office/drawing/2014/main" id="{2A17B818-C935-024D-83F8-069AB4CB1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44" name="Freeform 196">
                <a:extLst>
                  <a:ext uri="{FF2B5EF4-FFF2-40B4-BE49-F238E27FC236}">
                    <a16:creationId xmlns:a16="http://schemas.microsoft.com/office/drawing/2014/main" id="{730B167A-A2AB-AA4A-A209-A329E2C63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197">
                <a:extLst>
                  <a:ext uri="{FF2B5EF4-FFF2-40B4-BE49-F238E27FC236}">
                    <a16:creationId xmlns:a16="http://schemas.microsoft.com/office/drawing/2014/main" id="{EEE4F9BF-1D3F-7143-8018-C8831D265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0" name="Group 198">
              <a:extLst>
                <a:ext uri="{FF2B5EF4-FFF2-40B4-BE49-F238E27FC236}">
                  <a16:creationId xmlns:a16="http://schemas.microsoft.com/office/drawing/2014/main" id="{3545E458-981D-A749-B291-5B2FB4AAA8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41" name="Line 199">
                <a:extLst>
                  <a:ext uri="{FF2B5EF4-FFF2-40B4-BE49-F238E27FC236}">
                    <a16:creationId xmlns:a16="http://schemas.microsoft.com/office/drawing/2014/main" id="{0E046D5D-82FD-BE4F-9ED6-137B1A137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Line 200">
                <a:extLst>
                  <a:ext uri="{FF2B5EF4-FFF2-40B4-BE49-F238E27FC236}">
                    <a16:creationId xmlns:a16="http://schemas.microsoft.com/office/drawing/2014/main" id="{863679AD-A957-AD41-AC5E-E7ABFCF53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Freeform 201">
                <a:extLst>
                  <a:ext uri="{FF2B5EF4-FFF2-40B4-BE49-F238E27FC236}">
                    <a16:creationId xmlns:a16="http://schemas.microsoft.com/office/drawing/2014/main" id="{A081FEBF-4CF3-1049-94BC-9D463648A0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6" name="Group 174">
            <a:extLst>
              <a:ext uri="{FF2B5EF4-FFF2-40B4-BE49-F238E27FC236}">
                <a16:creationId xmlns:a16="http://schemas.microsoft.com/office/drawing/2014/main" id="{2523B856-A31C-D94A-9792-5FFD4E6C7AF4}"/>
              </a:ext>
            </a:extLst>
          </p:cNvPr>
          <p:cNvGrpSpPr>
            <a:grpSpLocks/>
          </p:cNvGrpSpPr>
          <p:nvPr/>
        </p:nvGrpSpPr>
        <p:grpSpPr bwMode="auto">
          <a:xfrm>
            <a:off x="2056317" y="7651962"/>
            <a:ext cx="555625" cy="739775"/>
            <a:chOff x="2064" y="4272"/>
            <a:chExt cx="350" cy="466"/>
          </a:xfrm>
        </p:grpSpPr>
        <p:grpSp>
          <p:nvGrpSpPr>
            <p:cNvPr id="247" name="Group 175">
              <a:extLst>
                <a:ext uri="{FF2B5EF4-FFF2-40B4-BE49-F238E27FC236}">
                  <a16:creationId xmlns:a16="http://schemas.microsoft.com/office/drawing/2014/main" id="{1CC2856B-11EB-F249-9552-C2547B6CB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254" name="Line 176">
                <a:extLst>
                  <a:ext uri="{FF2B5EF4-FFF2-40B4-BE49-F238E27FC236}">
                    <a16:creationId xmlns:a16="http://schemas.microsoft.com/office/drawing/2014/main" id="{007660CB-AE25-6F4D-8018-C2792010C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5" name="Line 177">
                <a:extLst>
                  <a:ext uri="{FF2B5EF4-FFF2-40B4-BE49-F238E27FC236}">
                    <a16:creationId xmlns:a16="http://schemas.microsoft.com/office/drawing/2014/main" id="{5F5C05F3-7767-4D48-BA0D-3C9B22C4E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" name="Freeform 178">
                <a:extLst>
                  <a:ext uri="{FF2B5EF4-FFF2-40B4-BE49-F238E27FC236}">
                    <a16:creationId xmlns:a16="http://schemas.microsoft.com/office/drawing/2014/main" id="{F79E2156-2FF3-5F4B-A17A-297A16C18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7" name="Line 179">
                <a:extLst>
                  <a:ext uri="{FF2B5EF4-FFF2-40B4-BE49-F238E27FC236}">
                    <a16:creationId xmlns:a16="http://schemas.microsoft.com/office/drawing/2014/main" id="{0F75E0B7-DF85-EE46-9EE7-986F4C8C1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8" name="Line 180">
                <a:extLst>
                  <a:ext uri="{FF2B5EF4-FFF2-40B4-BE49-F238E27FC236}">
                    <a16:creationId xmlns:a16="http://schemas.microsoft.com/office/drawing/2014/main" id="{754CD7EB-AA8E-1C4C-86D7-F8A4DFB318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8" name="Group 181">
              <a:extLst>
                <a:ext uri="{FF2B5EF4-FFF2-40B4-BE49-F238E27FC236}">
                  <a16:creationId xmlns:a16="http://schemas.microsoft.com/office/drawing/2014/main" id="{2E7E9EA0-269D-BE4A-A48D-00F767B0D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249" name="Freeform 182">
                <a:extLst>
                  <a:ext uri="{FF2B5EF4-FFF2-40B4-BE49-F238E27FC236}">
                    <a16:creationId xmlns:a16="http://schemas.microsoft.com/office/drawing/2014/main" id="{AA05D40C-E7A8-CE46-B2B9-1581B3CF5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0" name="Line 183">
                <a:extLst>
                  <a:ext uri="{FF2B5EF4-FFF2-40B4-BE49-F238E27FC236}">
                    <a16:creationId xmlns:a16="http://schemas.microsoft.com/office/drawing/2014/main" id="{90701A4B-CB16-FA44-84BF-83A565EB6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1" name="Line 184">
                <a:extLst>
                  <a:ext uri="{FF2B5EF4-FFF2-40B4-BE49-F238E27FC236}">
                    <a16:creationId xmlns:a16="http://schemas.microsoft.com/office/drawing/2014/main" id="{C27E4B33-D1D8-B240-9ABB-8377B8495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2" name="Line 185">
                <a:extLst>
                  <a:ext uri="{FF2B5EF4-FFF2-40B4-BE49-F238E27FC236}">
                    <a16:creationId xmlns:a16="http://schemas.microsoft.com/office/drawing/2014/main" id="{CF2380D1-B30A-A940-A247-D68946274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3" name="Freeform 186">
                <a:extLst>
                  <a:ext uri="{FF2B5EF4-FFF2-40B4-BE49-F238E27FC236}">
                    <a16:creationId xmlns:a16="http://schemas.microsoft.com/office/drawing/2014/main" id="{7FABF22D-C4BD-7545-9EDB-F942068BE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9" name="Group 194">
            <a:extLst>
              <a:ext uri="{FF2B5EF4-FFF2-40B4-BE49-F238E27FC236}">
                <a16:creationId xmlns:a16="http://schemas.microsoft.com/office/drawing/2014/main" id="{571F3B31-1D9D-4944-9E41-3F9082B6F069}"/>
              </a:ext>
            </a:extLst>
          </p:cNvPr>
          <p:cNvGrpSpPr>
            <a:grpSpLocks/>
          </p:cNvGrpSpPr>
          <p:nvPr/>
        </p:nvGrpSpPr>
        <p:grpSpPr bwMode="auto">
          <a:xfrm>
            <a:off x="1598205" y="6337916"/>
            <a:ext cx="198438" cy="984250"/>
            <a:chOff x="1799" y="2184"/>
            <a:chExt cx="125" cy="620"/>
          </a:xfrm>
        </p:grpSpPr>
        <p:grpSp>
          <p:nvGrpSpPr>
            <p:cNvPr id="260" name="Group 195">
              <a:extLst>
                <a:ext uri="{FF2B5EF4-FFF2-40B4-BE49-F238E27FC236}">
                  <a16:creationId xmlns:a16="http://schemas.microsoft.com/office/drawing/2014/main" id="{C2D5BCAD-067F-0743-B263-5131A4E86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65" name="Freeform 196">
                <a:extLst>
                  <a:ext uri="{FF2B5EF4-FFF2-40B4-BE49-F238E27FC236}">
                    <a16:creationId xmlns:a16="http://schemas.microsoft.com/office/drawing/2014/main" id="{2DDBBE03-4D6D-F646-9970-308A5394C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Freeform 197">
                <a:extLst>
                  <a:ext uri="{FF2B5EF4-FFF2-40B4-BE49-F238E27FC236}">
                    <a16:creationId xmlns:a16="http://schemas.microsoft.com/office/drawing/2014/main" id="{15376D51-EDA8-6F41-AFCC-1B9D5E12A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1" name="Group 198">
              <a:extLst>
                <a:ext uri="{FF2B5EF4-FFF2-40B4-BE49-F238E27FC236}">
                  <a16:creationId xmlns:a16="http://schemas.microsoft.com/office/drawing/2014/main" id="{4EC7E6D0-C24D-9549-9020-202579AC6B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62" name="Line 199">
                <a:extLst>
                  <a:ext uri="{FF2B5EF4-FFF2-40B4-BE49-F238E27FC236}">
                    <a16:creationId xmlns:a16="http://schemas.microsoft.com/office/drawing/2014/main" id="{F957F289-8077-754D-943D-D42841316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3" name="Line 200">
                <a:extLst>
                  <a:ext uri="{FF2B5EF4-FFF2-40B4-BE49-F238E27FC236}">
                    <a16:creationId xmlns:a16="http://schemas.microsoft.com/office/drawing/2014/main" id="{280EF0F7-D0E5-B24F-B6D9-D43E14676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201">
                <a:extLst>
                  <a:ext uri="{FF2B5EF4-FFF2-40B4-BE49-F238E27FC236}">
                    <a16:creationId xmlns:a16="http://schemas.microsoft.com/office/drawing/2014/main" id="{F04EE481-46A6-194E-8E46-296877886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67" name="Picture 4" descr="noshoot2.wmf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AFDDCB92-FDC2-C141-94FB-346123716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277" y="6844794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2" name="Group 29">
            <a:extLst>
              <a:ext uri="{FF2B5EF4-FFF2-40B4-BE49-F238E27FC236}">
                <a16:creationId xmlns:a16="http://schemas.microsoft.com/office/drawing/2014/main" id="{F2EA37C7-639C-0B4E-9CB8-8F68F9D9E974}"/>
              </a:ext>
            </a:extLst>
          </p:cNvPr>
          <p:cNvGrpSpPr>
            <a:grpSpLocks/>
          </p:cNvGrpSpPr>
          <p:nvPr/>
        </p:nvGrpSpPr>
        <p:grpSpPr bwMode="auto">
          <a:xfrm>
            <a:off x="3492257" y="5200267"/>
            <a:ext cx="287338" cy="790575"/>
            <a:chOff x="528" y="240"/>
            <a:chExt cx="181" cy="498"/>
          </a:xfrm>
        </p:grpSpPr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645CBB48-758F-2542-ABC3-A8FAB6C69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B53F16BA-F363-774D-9375-0E22D47D4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Freeform 32">
              <a:extLst>
                <a:ext uri="{FF2B5EF4-FFF2-40B4-BE49-F238E27FC236}">
                  <a16:creationId xmlns:a16="http://schemas.microsoft.com/office/drawing/2014/main" id="{1539DD3D-CD2C-D141-997C-34CB54403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" name="Group 29">
            <a:extLst>
              <a:ext uri="{FF2B5EF4-FFF2-40B4-BE49-F238E27FC236}">
                <a16:creationId xmlns:a16="http://schemas.microsoft.com/office/drawing/2014/main" id="{F2D54DC2-BE29-C74A-BCFC-8A46826B9C51}"/>
              </a:ext>
            </a:extLst>
          </p:cNvPr>
          <p:cNvGrpSpPr>
            <a:grpSpLocks/>
          </p:cNvGrpSpPr>
          <p:nvPr/>
        </p:nvGrpSpPr>
        <p:grpSpPr bwMode="auto">
          <a:xfrm>
            <a:off x="4072517" y="4505106"/>
            <a:ext cx="287338" cy="790575"/>
            <a:chOff x="528" y="240"/>
            <a:chExt cx="181" cy="498"/>
          </a:xfrm>
        </p:grpSpPr>
        <p:sp>
          <p:nvSpPr>
            <p:cNvPr id="277" name="Line 30">
              <a:extLst>
                <a:ext uri="{FF2B5EF4-FFF2-40B4-BE49-F238E27FC236}">
                  <a16:creationId xmlns:a16="http://schemas.microsoft.com/office/drawing/2014/main" id="{F3307E2B-9F59-0849-AD5C-D646D5514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Line 31">
              <a:extLst>
                <a:ext uri="{FF2B5EF4-FFF2-40B4-BE49-F238E27FC236}">
                  <a16:creationId xmlns:a16="http://schemas.microsoft.com/office/drawing/2014/main" id="{E740B6D7-C193-F746-95AA-7DEB99381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Freeform 32">
              <a:extLst>
                <a:ext uri="{FF2B5EF4-FFF2-40B4-BE49-F238E27FC236}">
                  <a16:creationId xmlns:a16="http://schemas.microsoft.com/office/drawing/2014/main" id="{B0B5A108-4E16-8140-A1D9-83BCD5676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0" name="Group 29">
            <a:extLst>
              <a:ext uri="{FF2B5EF4-FFF2-40B4-BE49-F238E27FC236}">
                <a16:creationId xmlns:a16="http://schemas.microsoft.com/office/drawing/2014/main" id="{E081F253-701A-F441-93B7-FF02470B6BDE}"/>
              </a:ext>
            </a:extLst>
          </p:cNvPr>
          <p:cNvGrpSpPr>
            <a:grpSpLocks/>
          </p:cNvGrpSpPr>
          <p:nvPr/>
        </p:nvGrpSpPr>
        <p:grpSpPr bwMode="auto">
          <a:xfrm>
            <a:off x="4675364" y="4920867"/>
            <a:ext cx="287338" cy="790575"/>
            <a:chOff x="528" y="240"/>
            <a:chExt cx="181" cy="498"/>
          </a:xfrm>
        </p:grpSpPr>
        <p:sp>
          <p:nvSpPr>
            <p:cNvPr id="281" name="Line 30">
              <a:extLst>
                <a:ext uri="{FF2B5EF4-FFF2-40B4-BE49-F238E27FC236}">
                  <a16:creationId xmlns:a16="http://schemas.microsoft.com/office/drawing/2014/main" id="{0A2CCE51-3919-794A-B04A-FA648334C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Line 31">
              <a:extLst>
                <a:ext uri="{FF2B5EF4-FFF2-40B4-BE49-F238E27FC236}">
                  <a16:creationId xmlns:a16="http://schemas.microsoft.com/office/drawing/2014/main" id="{41F23EBE-72A6-864F-B35A-8D82C2276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Freeform 32">
              <a:extLst>
                <a:ext uri="{FF2B5EF4-FFF2-40B4-BE49-F238E27FC236}">
                  <a16:creationId xmlns:a16="http://schemas.microsoft.com/office/drawing/2014/main" id="{36498598-FCB6-D94D-B731-F71F39F4C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167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188</cp:revision>
  <dcterms:created xsi:type="dcterms:W3CDTF">2002-08-21T12:11:08Z</dcterms:created>
  <dcterms:modified xsi:type="dcterms:W3CDTF">2021-05-01T21:46:48Z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