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3683-AE13-7C44-AC76-AE21DCE92492}" type="datetimeFigureOut">
              <a:rPr lang="en-US" smtClean="0"/>
              <a:t>3/9/14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E5E7-9BE1-E14A-8641-FD21B217B2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xdk-debug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657"/>
            <a:ext cx="4357045" cy="2913428"/>
          </a:xfrm>
          <a:prstGeom prst="rect">
            <a:avLst/>
          </a:prstGeom>
        </p:spPr>
      </p:pic>
      <p:pic>
        <p:nvPicPr>
          <p:cNvPr id="6" name="Picture 5" descr="samsu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65" y="2054656"/>
            <a:ext cx="3887735" cy="2915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865" y="165945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</a:rPr>
              <a:t>Host PC – Windows/</a:t>
            </a:r>
            <a:r>
              <a:rPr lang="en-US" b="1" dirty="0" err="1" smtClean="0">
                <a:latin typeface="News Gothic MT"/>
              </a:rPr>
              <a:t>MacOs</a:t>
            </a:r>
            <a:r>
              <a:rPr lang="en-US" b="1" dirty="0" smtClean="0">
                <a:latin typeface="News Gothic MT"/>
              </a:rPr>
              <a:t>/Linux</a:t>
            </a:r>
            <a:endParaRPr lang="en-US" b="1" dirty="0">
              <a:latin typeface="News Gothic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9071" y="1685324"/>
            <a:ext cx="384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</a:rPr>
              <a:t>Target Device – Android/</a:t>
            </a:r>
            <a:r>
              <a:rPr lang="en-US" b="1" dirty="0" err="1" smtClean="0">
                <a:latin typeface="News Gothic MT"/>
              </a:rPr>
              <a:t>iOS</a:t>
            </a:r>
            <a:r>
              <a:rPr lang="en-US" b="1" dirty="0" smtClean="0">
                <a:latin typeface="News Gothic MT"/>
              </a:rPr>
              <a:t>/etc</a:t>
            </a:r>
            <a:endParaRPr lang="en-US" b="1" dirty="0">
              <a:latin typeface="News Gothic M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5095" y="4970457"/>
            <a:ext cx="3816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News Gothic MT"/>
              </a:rPr>
              <a:t>Samsung Galaxy Tab 3</a:t>
            </a:r>
            <a:r>
              <a:rPr lang="en-US" b="1" baseline="30000" dirty="0" smtClean="0">
                <a:latin typeface="News Gothic MT"/>
              </a:rPr>
              <a:t>®</a:t>
            </a:r>
            <a:r>
              <a:rPr lang="en-US" b="1" dirty="0" smtClean="0">
                <a:latin typeface="News Gothic MT"/>
              </a:rPr>
              <a:t> 10.1</a:t>
            </a:r>
            <a:endParaRPr lang="en-US" b="1" baseline="30000" dirty="0" smtClean="0">
              <a:latin typeface="News Gothic MT"/>
            </a:endParaRPr>
          </a:p>
          <a:p>
            <a:r>
              <a:rPr lang="en-US" b="1" dirty="0" smtClean="0">
                <a:latin typeface="News Gothic MT"/>
              </a:rPr>
              <a:t>Intel Atom Z2560 (</a:t>
            </a:r>
            <a:r>
              <a:rPr lang="en-US" b="1" dirty="0" err="1" smtClean="0">
                <a:latin typeface="News Gothic MT"/>
              </a:rPr>
              <a:t>CloverTrail</a:t>
            </a:r>
            <a:r>
              <a:rPr lang="en-US" b="1" dirty="0" smtClean="0">
                <a:latin typeface="News Gothic MT"/>
              </a:rPr>
              <a:t> +)</a:t>
            </a:r>
          </a:p>
          <a:p>
            <a:r>
              <a:rPr lang="en-US" b="1" dirty="0" smtClean="0">
                <a:latin typeface="News Gothic MT"/>
              </a:rPr>
              <a:t>1.6GHz – Dual Core with HT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236530" y="3192922"/>
            <a:ext cx="1186599" cy="548640"/>
          </a:xfrm>
          <a:prstGeom prst="left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USB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Jensen</dc:creator>
  <cp:lastModifiedBy>Peter Jensen</cp:lastModifiedBy>
  <cp:revision>1</cp:revision>
  <dcterms:created xsi:type="dcterms:W3CDTF">2014-03-09T23:32:35Z</dcterms:created>
  <dcterms:modified xsi:type="dcterms:W3CDTF">2014-03-10T01:19:10Z</dcterms:modified>
</cp:coreProperties>
</file>