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1909189"/>
            <a:ext cx="2732848" cy="7680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6191"/>
            <a:ext cx="2844800" cy="365125"/>
          </a:xfrm>
        </p:spPr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in JavaScript via C++ and Emscripten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651631"/>
            <a:ext cx="10365316" cy="17796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February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2015 -  Workshop on Programming Models for SIMD/Vector Processing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Peter Jensen,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Ivan Jibaja,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Ningxin Hu,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Dan </a:t>
            </a:r>
            <a:r>
              <a:rPr lang="en-US" dirty="0" err="1" smtClean="0"/>
              <a:t>Gohman</a:t>
            </a:r>
            <a:r>
              <a:rPr lang="en-US" dirty="0" smtClean="0"/>
              <a:t>, Mozilla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</a:t>
            </a:r>
            <a:r>
              <a:rPr lang="en-US" dirty="0" err="1" smtClean="0"/>
              <a:t>McCutchan</a:t>
            </a:r>
            <a:r>
              <a:rPr lang="en-US" dirty="0" smtClean="0"/>
              <a:t>, Google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API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163782"/>
            <a:ext cx="10970683" cy="50084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Lane </a:t>
            </a:r>
            <a:r>
              <a:rPr lang="en-US" dirty="0" err="1" smtClean="0"/>
              <a:t>accessors</a:t>
            </a:r>
            <a:r>
              <a:rPr lang="en-US" dirty="0" smtClean="0"/>
              <a:t>, </a:t>
            </a:r>
            <a:r>
              <a:rPr lang="en-US" dirty="0" err="1" smtClean="0"/>
              <a:t>mutators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Accessors</a:t>
            </a:r>
            <a:r>
              <a:rPr lang="en-US" b="1" dirty="0" smtClean="0"/>
              <a:t>:</a:t>
            </a:r>
            <a:r>
              <a:rPr lang="en-US" dirty="0" smtClean="0"/>
              <a:t> x, y, z, w</a:t>
            </a:r>
          </a:p>
          <a:p>
            <a:pPr lvl="1"/>
            <a:r>
              <a:rPr lang="en-US" b="1" dirty="0" err="1" smtClean="0"/>
              <a:t>Mutators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withX</a:t>
            </a:r>
            <a:r>
              <a:rPr lang="en-US" dirty="0" smtClean="0"/>
              <a:t>, </a:t>
            </a:r>
            <a:r>
              <a:rPr lang="en-US" dirty="0" err="1" smtClean="0"/>
              <a:t>withY</a:t>
            </a:r>
            <a:r>
              <a:rPr lang="en-US" dirty="0" smtClean="0"/>
              <a:t>, </a:t>
            </a:r>
            <a:r>
              <a:rPr lang="en-US" dirty="0" err="1" smtClean="0"/>
              <a:t>withZ</a:t>
            </a:r>
            <a:r>
              <a:rPr lang="en-US" dirty="0" smtClean="0"/>
              <a:t>, </a:t>
            </a:r>
            <a:r>
              <a:rPr lang="en-US" dirty="0" err="1" smtClean="0"/>
              <a:t>withW</a:t>
            </a:r>
            <a:endParaRPr lang="en-US" dirty="0" smtClean="0"/>
          </a:p>
          <a:p>
            <a:r>
              <a:rPr lang="en-US" dirty="0" smtClean="0"/>
              <a:t>Operators:</a:t>
            </a:r>
          </a:p>
          <a:p>
            <a:pPr lvl="1"/>
            <a:r>
              <a:rPr lang="en-US" b="1" dirty="0" smtClean="0"/>
              <a:t>Arithmetic:</a:t>
            </a:r>
            <a:r>
              <a:rPr lang="en-US" dirty="0" smtClean="0"/>
              <a:t> abs, </a:t>
            </a:r>
            <a:r>
              <a:rPr lang="en-US" dirty="0" err="1" smtClean="0"/>
              <a:t>neg</a:t>
            </a:r>
            <a:r>
              <a:rPr lang="en-US" dirty="0" smtClean="0"/>
              <a:t>, add, sub, </a:t>
            </a:r>
            <a:r>
              <a:rPr lang="en-US" dirty="0" err="1" smtClean="0"/>
              <a:t>mul</a:t>
            </a:r>
            <a:r>
              <a:rPr lang="en-US" dirty="0" smtClean="0"/>
              <a:t>, div, reciprocal, </a:t>
            </a:r>
            <a:r>
              <a:rPr lang="en-US" dirty="0" err="1" smtClean="0"/>
              <a:t>reciprocalSqrt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endParaRPr lang="en-US" dirty="0" smtClean="0"/>
          </a:p>
          <a:p>
            <a:pPr lvl="1"/>
            <a:r>
              <a:rPr lang="en-US" b="1" dirty="0" smtClean="0"/>
              <a:t>Shuffle:</a:t>
            </a:r>
            <a:r>
              <a:rPr lang="en-US" dirty="0" smtClean="0"/>
              <a:t> swizzle (</a:t>
            </a:r>
            <a:r>
              <a:rPr lang="en-US" dirty="0"/>
              <a:t>1</a:t>
            </a:r>
            <a:r>
              <a:rPr lang="en-US" dirty="0" smtClean="0"/>
              <a:t> operand), shuffle (2 operands)</a:t>
            </a:r>
          </a:p>
          <a:p>
            <a:pPr lvl="1"/>
            <a:r>
              <a:rPr lang="en-US" b="1" dirty="0" smtClean="0"/>
              <a:t>Logical:</a:t>
            </a:r>
            <a:r>
              <a:rPr lang="en-US" dirty="0" smtClean="0"/>
              <a:t> and, or, </a:t>
            </a:r>
            <a:r>
              <a:rPr lang="en-US" dirty="0" err="1" smtClean="0"/>
              <a:t>xor</a:t>
            </a:r>
            <a:r>
              <a:rPr lang="en-US" dirty="0" smtClean="0"/>
              <a:t>, not</a:t>
            </a:r>
          </a:p>
          <a:p>
            <a:pPr lvl="1"/>
            <a:r>
              <a:rPr lang="en-US" b="1" dirty="0" smtClean="0"/>
              <a:t>Comparison:</a:t>
            </a:r>
            <a:r>
              <a:rPr lang="en-US" dirty="0" smtClean="0"/>
              <a:t> equal, </a:t>
            </a:r>
            <a:r>
              <a:rPr lang="en-US" dirty="0" err="1" smtClean="0"/>
              <a:t>greaterThan</a:t>
            </a:r>
            <a:r>
              <a:rPr lang="en-US" dirty="0" smtClean="0"/>
              <a:t>, </a:t>
            </a:r>
            <a:r>
              <a:rPr lang="en-US" dirty="0" err="1" smtClean="0"/>
              <a:t>LessThan</a:t>
            </a:r>
            <a:endParaRPr lang="en-US" dirty="0" smtClean="0"/>
          </a:p>
          <a:p>
            <a:pPr lvl="1"/>
            <a:r>
              <a:rPr lang="en-US" b="1" dirty="0" smtClean="0"/>
              <a:t>Shifts:</a:t>
            </a:r>
            <a:r>
              <a:rPr lang="en-US" dirty="0" smtClean="0"/>
              <a:t> </a:t>
            </a:r>
            <a:r>
              <a:rPr lang="en-US" dirty="0" err="1" smtClean="0"/>
              <a:t>shiftRightLogicalByScalar</a:t>
            </a:r>
            <a:r>
              <a:rPr lang="en-US" dirty="0" smtClean="0"/>
              <a:t>, </a:t>
            </a:r>
            <a:r>
              <a:rPr lang="en-US" dirty="0" err="1" smtClean="0"/>
              <a:t>shiftRightArithmeticByScalar</a:t>
            </a:r>
            <a:r>
              <a:rPr lang="en-US" dirty="0" smtClean="0"/>
              <a:t>, </a:t>
            </a:r>
            <a:r>
              <a:rPr lang="en-US" dirty="0" err="1" smtClean="0"/>
              <a:t>shiftLeftByScalar</a:t>
            </a:r>
            <a:endParaRPr lang="en-US" dirty="0" smtClean="0"/>
          </a:p>
          <a:p>
            <a:pPr lvl="1"/>
            <a:r>
              <a:rPr lang="en-US" b="1" dirty="0" smtClean="0"/>
              <a:t>Conversion:</a:t>
            </a:r>
            <a:r>
              <a:rPr lang="en-US" dirty="0" smtClean="0"/>
              <a:t> fromInt32x4, fromInt32x4Bits, etc.</a:t>
            </a:r>
          </a:p>
          <a:p>
            <a:pPr lvl="1"/>
            <a:r>
              <a:rPr lang="en-US" b="1" dirty="0" smtClean="0"/>
              <a:t>Min/Max:</a:t>
            </a:r>
            <a:r>
              <a:rPr lang="en-US" dirty="0" smtClean="0"/>
              <a:t> min, </a:t>
            </a:r>
            <a:r>
              <a:rPr lang="en-US" dirty="0" err="1" smtClean="0"/>
              <a:t>minNum</a:t>
            </a:r>
            <a:r>
              <a:rPr lang="en-US" dirty="0" smtClean="0"/>
              <a:t>, max, </a:t>
            </a:r>
            <a:r>
              <a:rPr lang="en-US" dirty="0" err="1" smtClean="0"/>
              <a:t>maxNum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Example Usage - Mandelbrot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129" y="1570036"/>
            <a:ext cx="39663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z(i+1) = z(i)^2 + c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terminate when |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z|^2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&gt;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4.0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returns 1 iteration count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mandelx1 (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i;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z_im2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 + z_im2 &gt; 4.0) 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iteration has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z_re2 - z_im2;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2.0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i;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426" y="1570035"/>
            <a:ext cx="77155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mandelx4(c_re4, c_im4)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z_re4  = c_re4,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z_im4  = c_im4,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four4  = SIMD.float32x4.splat (4.0),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two4   = SIMD.float32x4.splat (2.0),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count4 = SIMD.int32x4.splat (0),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one4   = SIMD.int32x4.splat (1),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i, z_re24, z_im24, mi4, new_re4, new_im4;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z_re24 = SIMD.float32x4.mul (z_re4, z_re4);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z_im24 = SIMD.float32x4.mul (z_im4, z_im4);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mi4 = SIMD.float32x4.greaterThan(SIMD.float32x4.add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(z_re24, z_im24), four4);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(SIMD.int32x4.allTrue())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all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values have 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new_re4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SIMD.float32x4.sub (z_re24, z_im24);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new_im4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SIMD.float32x4.mul (SIMD.float32x4.mul (two4, z_re4), z_im4);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SIMD.float32x4.add (c_re4, new_re4);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z_im4 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SIMD.float32x4.add (c_im4, new_im4);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count4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SIMD.int32x4.add (count4, SIMD.int32x4.and (mi4, one4));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count4;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377" y="990917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9688" y="99091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SIMD</a:t>
            </a:r>
          </a:p>
        </p:txBody>
      </p:sp>
    </p:spTree>
    <p:extLst>
      <p:ext uri="{BB962C8B-B14F-4D97-AF65-F5344CB8AC3E}">
        <p14:creationId xmlns:p14="http://schemas.microsoft.com/office/powerpoint/2010/main" val="246446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focus on architecture overlap (128-bit vectors)</a:t>
            </a:r>
          </a:p>
          <a:p>
            <a:pPr lvl="1"/>
            <a:r>
              <a:rPr lang="en-US" dirty="0" smtClean="0"/>
              <a:t>Well defined </a:t>
            </a:r>
            <a:r>
              <a:rPr lang="en-US" dirty="0" err="1" smtClean="0"/>
              <a:t>NaN</a:t>
            </a:r>
            <a:r>
              <a:rPr lang="en-US" dirty="0" smtClean="0"/>
              <a:t> handling</a:t>
            </a:r>
          </a:p>
          <a:p>
            <a:pPr lvl="1"/>
            <a:r>
              <a:rPr lang="en-US" dirty="0" smtClean="0"/>
              <a:t>Well defined float32 -&gt; int32 conversions</a:t>
            </a:r>
          </a:p>
          <a:p>
            <a:pPr lvl="1"/>
            <a:r>
              <a:rPr lang="en-US" dirty="0" smtClean="0"/>
              <a:t>Well defined shift handling for shift counts &gt; 32</a:t>
            </a:r>
          </a:p>
          <a:p>
            <a:pPr lvl="1"/>
            <a:r>
              <a:rPr lang="en-US" dirty="0" smtClean="0"/>
              <a:t>Precision of </a:t>
            </a:r>
            <a:r>
              <a:rPr lang="en-US" dirty="0" err="1" smtClean="0"/>
              <a:t>reciprocalSqrt</a:t>
            </a:r>
            <a:r>
              <a:rPr lang="en-US" dirty="0" smtClean="0"/>
              <a:t> – left undefined</a:t>
            </a:r>
          </a:p>
          <a:p>
            <a:r>
              <a:rPr lang="en-US" dirty="0" smtClean="0"/>
              <a:t>Architecture specific extensions are in the works, for example</a:t>
            </a:r>
          </a:p>
          <a:p>
            <a:pPr lvl="1"/>
            <a:r>
              <a:rPr lang="en-US" dirty="0" err="1" smtClean="0"/>
              <a:t>Fma</a:t>
            </a:r>
            <a:r>
              <a:rPr lang="en-US" dirty="0" smtClean="0"/>
              <a:t> (NEON, AVX)</a:t>
            </a:r>
          </a:p>
          <a:p>
            <a:pPr lvl="1"/>
            <a:r>
              <a:rPr lang="en-US" dirty="0" smtClean="0"/>
              <a:t>Vector shifts (NEON)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Brainchild of Mozilla’s Alon Zakai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Compiles C/C++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clang/LLVM for C/C++ front-end and optimizer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Models memory with JS </a:t>
            </a:r>
            <a:r>
              <a:rPr lang="en-US" dirty="0" err="1" smtClean="0"/>
              <a:t>TypedArrays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Generates the asm.js subset of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available to create bindings between handwritten JS and Emscripten generated JS (</a:t>
            </a:r>
            <a:r>
              <a:rPr lang="en-US" dirty="0" err="1"/>
              <a:t>webidl_binder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Several large C/C++ applications/games have been ported to the web platform (e.g., Unity, Unreal, box2D)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C/C++ -&gt; JS Memory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2215564"/>
            <a:ext cx="4487030" cy="25875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Views over the same memory (buffer) for basic C/C++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Pointers are indices used to access elements of these arrays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8905" y="2078181"/>
            <a:ext cx="61815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buffer = new 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ArrayBuffer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(TOTAL_MEMORY);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HEAP8 = new 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HEAP16 = new 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HEAP32 = new 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HEAPU8 = new Uint8Array(buffer);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HEAPU16 = new Uint16Array(buffer);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HEAPU32 = new Uint32Array(buffer);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HEAPF32 = new Float32Array(buffer);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HEAPF64 = new Float64Array(buffer);</a:t>
            </a:r>
          </a:p>
          <a:p>
            <a:endParaRPr lang="en-US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07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Generated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3139698"/>
            <a:ext cx="4647426" cy="34273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Unary ‘+’ (+expr) used as hint to JIT compiler to indicate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Bitwise-Or zero (expr | 0) used to indicate 32-bit 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Unsigned shift right (&gt;&gt;&gt;) used to indicate 32-bit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Addresses are byte addresses. Need to shift right by 2 to get the right index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4372" y="1570037"/>
            <a:ext cx="63209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(1)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$add = $sum$04 + +HEAPF32[$a$addr$06 &gt;&gt; 2];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$j$05 = $j$05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if (!($j$05 &gt;&gt;&gt; 0 &lt; $length &gt;&gt;&gt; 0))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$sum$0$lcssa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 else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$a$addr$06 = $a$addr$06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$sum$04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484" y="1570037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&lt; l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= j + 4)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= sum + *(a++);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7818120" y="16448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01840" y="33212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2165" y="4797587"/>
            <a:ext cx="6325375" cy="984885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cs typeface="Neo Sans Intel"/>
              </a:rPr>
              <a:t>Type hints and no dynamic allocations allow JIT compilers to generate very efficient code QUICKLY!</a:t>
            </a:r>
          </a:p>
        </p:txBody>
      </p:sp>
      <p:sp>
        <p:nvSpPr>
          <p:cNvPr id="9" name="Oval 8"/>
          <p:cNvSpPr/>
          <p:nvPr/>
        </p:nvSpPr>
        <p:spPr>
          <a:xfrm>
            <a:off x="6151418" y="2354867"/>
            <a:ext cx="1935678" cy="4714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Showcase Uses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4769" y="1108372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Epic Unreal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92221" y="103051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632" y="5184457"/>
            <a:ext cx="682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Over a million lines of C++ code ported to 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4 days to 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" y="1492175"/>
            <a:ext cx="7106198" cy="3692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04" y="1501003"/>
            <a:ext cx="4618684" cy="42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9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and Emscripten – A Perfect Match!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critical C/C++ code uses SIMD to get acceptable performance</a:t>
            </a:r>
          </a:p>
          <a:p>
            <a:pPr lvl="2"/>
            <a:r>
              <a:rPr lang="en-US" dirty="0" smtClean="0"/>
              <a:t>Games, physics, image manipulation, video encoding/decoding, signal processing,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 enables Emscripten to fully utilize these highly optimized C/C++ code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Compiling SIMD C/C++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5"/>
            <a:ext cx="10970683" cy="402496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emcc</a:t>
            </a:r>
            <a:r>
              <a:rPr lang="en-US" dirty="0" smtClean="0"/>
              <a:t> –O2 –g average-</a:t>
            </a:r>
            <a:r>
              <a:rPr lang="en-US" dirty="0" err="1" smtClean="0"/>
              <a:t>intrin.c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74081" y="2076493"/>
            <a:ext cx="5930178" cy="3262432"/>
            <a:chOff x="5974081" y="2076493"/>
            <a:chExt cx="5930178" cy="3262432"/>
          </a:xfrm>
        </p:grpSpPr>
        <p:grpSp>
          <p:nvGrpSpPr>
            <p:cNvPr id="9" name="Group 8"/>
            <p:cNvGrpSpPr/>
            <p:nvPr/>
          </p:nvGrpSpPr>
          <p:grpSpPr>
            <a:xfrm>
              <a:off x="5974081" y="2076493"/>
              <a:ext cx="5930178" cy="3262432"/>
              <a:chOff x="5974081" y="2076493"/>
              <a:chExt cx="5930178" cy="32624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74081" y="2538158"/>
                <a:ext cx="5930178" cy="280076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while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(1)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= SIMD_float32x4_add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$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sumx4$010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SIMD_float32x4_load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buffer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$a + ($j$09 &lt;&lt; 2) | 0));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$j$09 = $j$09 + 4 | 0;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if (!($j$09 &gt;&gt;&gt; 0 &lt; $length &gt;&gt;&gt; 0))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$sumx4$0$lcssa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break;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 else $sumx4$010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17486" y="2076493"/>
                <a:ext cx="504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asm.js code with SIMD.JS (for loop)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162800" y="2742510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15200" y="3208529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8409" y="2076493"/>
            <a:ext cx="5492209" cy="3778432"/>
            <a:chOff x="248409" y="2076493"/>
            <a:chExt cx="5492209" cy="3778432"/>
          </a:xfrm>
        </p:grpSpPr>
        <p:grpSp>
          <p:nvGrpSpPr>
            <p:cNvPr id="8" name="Group 7"/>
            <p:cNvGrpSpPr/>
            <p:nvPr/>
          </p:nvGrpSpPr>
          <p:grpSpPr>
            <a:xfrm>
              <a:off x="248409" y="2076493"/>
              <a:ext cx="5492209" cy="3778432"/>
              <a:chOff x="248409" y="2076493"/>
              <a:chExt cx="5492209" cy="37784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48409" y="2561716"/>
                <a:ext cx="5492209" cy="329320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float 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averageIntrin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(float *a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      uint32_t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length)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__m128 sumx4 = _mm_set_ps1(0.0);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for (uint32_t j = 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 = length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j &lt; l; j = j + 4)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sumx4 =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mm_add_ps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sumx4,_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mm_loadu_ps(&amp;(a[j])));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}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float mSumx4[4];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mm_storeu_ps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(mSumx4, sumx4);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return (mSumx4[0] + mSumx4[1]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+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mSumx4[2] + mSumx4[3])/length;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  <a:endPara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8877" y="2076493"/>
                <a:ext cx="37112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C code with x86 </a:t>
                </a:r>
                <a:r>
                  <a:rPr lang="en-US" sz="2400" u="sng" dirty="0" err="1" smtClean="0">
                    <a:solidFill>
                      <a:schemeClr val="tx2"/>
                    </a:solidFill>
                    <a:cs typeface="Neo Sans Intel"/>
                  </a:rPr>
                  <a:t>intrinsics</a:t>
                </a:r>
                <a:endParaRPr lang="en-US" sz="2400" u="sng" dirty="0" smtClean="0">
                  <a:solidFill>
                    <a:schemeClr val="tx2"/>
                  </a:solidFill>
                  <a:cs typeface="Neo Sans Intel"/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1783080" y="3809999"/>
              <a:ext cx="1569720" cy="3200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84672" y="4048299"/>
              <a:ext cx="1792060" cy="35606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19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Background/History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Compiling SIMD C++ code to SIMD.JS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5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SIMD: Single Instruction, Multiple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4" y="1411109"/>
            <a:ext cx="10058400" cy="49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JavaScript’s Popularity and Use on the 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5852693" cy="45677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Games (Unreal, Unity) (via Emscripten/asm.js)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Hybrid HTML5/JS apps for cross platform apps on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Pure HTML5/JS apps on </a:t>
            </a:r>
            <a:r>
              <a:rPr lang="en-US" dirty="0" err="1" smtClean="0"/>
              <a:t>ChromeOS</a:t>
            </a:r>
            <a:r>
              <a:rPr lang="en-US" dirty="0" smtClean="0"/>
              <a:t>/</a:t>
            </a:r>
            <a:r>
              <a:rPr lang="en-US" dirty="0" err="1" smtClean="0"/>
              <a:t>FirefoxOS</a:t>
            </a:r>
            <a:r>
              <a:rPr lang="en-US" dirty="0" smtClean="0"/>
              <a:t>/</a:t>
            </a:r>
            <a:r>
              <a:rPr lang="en-US" dirty="0" err="1" smtClean="0"/>
              <a:t>Tizen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Standalone desktop JavaScript apps via NW.js (formerly node-</a:t>
            </a:r>
            <a:r>
              <a:rPr lang="en-US" dirty="0" err="1" smtClean="0"/>
              <a:t>webkit</a:t>
            </a:r>
            <a:r>
              <a:rPr lang="en-US" dirty="0" smtClean="0"/>
              <a:t>) (Intel XDK)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Full featured browser based apps (Google Docs/maps, Office 365,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 side logic via node.js/io.js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03" y="1249879"/>
            <a:ext cx="5132903" cy="49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Silicon Dedicated to Vector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195666"/>
            <a:ext cx="8277101" cy="54700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08620" y="1100924"/>
            <a:ext cx="2946923" cy="5564777"/>
          </a:xfrm>
          <a:prstGeom prst="ellipse">
            <a:avLst/>
          </a:prstGeom>
          <a:noFill/>
          <a:ln w="825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21362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 instructions are an increasingly larger portion of instruction set architectures of newer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it’s not possible to utilize these powerful instructions from JavaScript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488675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SIMD.JS/Emscripten will bridge this gap </a:t>
            </a:r>
          </a:p>
        </p:txBody>
      </p:sp>
    </p:spTree>
    <p:extLst>
      <p:ext uri="{BB962C8B-B14F-4D97-AF65-F5344CB8AC3E}">
        <p14:creationId xmlns:p14="http://schemas.microsoft.com/office/powerpoint/2010/main" val="399393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Mandelbrot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5" y="1570036"/>
            <a:ext cx="5442053" cy="3839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1" y="1570117"/>
            <a:ext cx="535379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SIMD.JS/Emscripten – Background/History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Intel/Mozilla/Google/Microsoft/ARM collaboration!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mid-2013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 err="1" smtClean="0"/>
              <a:t>polyfill</a:t>
            </a:r>
            <a:r>
              <a:rPr lang="en-US" dirty="0" smtClean="0"/>
              <a:t> spec by John </a:t>
            </a:r>
            <a:r>
              <a:rPr lang="en-US" dirty="0" err="1" smtClean="0"/>
              <a:t>McCutchan</a:t>
            </a:r>
            <a:r>
              <a:rPr lang="en-US" dirty="0" smtClean="0"/>
              <a:t> (Google’s Dart VM team)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Prototypes for Chromium,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Available in Intel’s </a:t>
            </a:r>
            <a:r>
              <a:rPr lang="en-US" b="1" dirty="0" err="1" smtClean="0"/>
              <a:t>Crossswalk</a:t>
            </a:r>
            <a:r>
              <a:rPr lang="en-US" b="1" dirty="0" smtClean="0"/>
              <a:t> web-runtime (for hybrid HTML5 apps)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 (C++ -&gt; JavaScript compiler) now generates SIMD.JS code from LLVM vector operations and from a subset of x86 SIMD </a:t>
            </a:r>
            <a:r>
              <a:rPr lang="en-US" dirty="0" err="1" smtClean="0"/>
              <a:t>intrinsics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Object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3" y="1166497"/>
            <a:ext cx="936438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328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html5-box2d</Template>
  <TotalTime>368</TotalTime>
  <Words>1307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Intel Clear</vt:lpstr>
      <vt:lpstr>Intel Clear Light</vt:lpstr>
      <vt:lpstr>Lucida Console</vt:lpstr>
      <vt:lpstr>Lucida Grande</vt:lpstr>
      <vt:lpstr>Neo Sans Intel</vt:lpstr>
      <vt:lpstr>Wingdings</vt:lpstr>
      <vt:lpstr>intel_PPT_LgtTmplt_WideScrn_CLEAR_013014</vt:lpstr>
      <vt:lpstr>SIMD in JavaScript via C++ and Emscripten</vt:lpstr>
      <vt:lpstr>Agenda</vt:lpstr>
      <vt:lpstr>SIMD: Single Instruction, Multiple Data</vt:lpstr>
      <vt:lpstr>JavaScript’s Popularity and Use on the Rise!</vt:lpstr>
      <vt:lpstr>More Silicon Dedicated to Vector Processing</vt:lpstr>
      <vt:lpstr>Hardware/Software Gap</vt:lpstr>
      <vt:lpstr>Demo - Mandelbrot</vt:lpstr>
      <vt:lpstr>SIMD.JS/Emscripten – Background/History</vt:lpstr>
      <vt:lpstr>SIMD.JS – Object Hierarchy</vt:lpstr>
      <vt:lpstr>SIMD.JS – API Details</vt:lpstr>
      <vt:lpstr>SIMD.JS – Example Usage - Mandelbrot</vt:lpstr>
      <vt:lpstr>SIMD.JS – Focus</vt:lpstr>
      <vt:lpstr>Emscripten - Basics</vt:lpstr>
      <vt:lpstr>Emscripten – C/C++ -&gt; JS Memory Modelling</vt:lpstr>
      <vt:lpstr>Emscripten – Generated Code Example</vt:lpstr>
      <vt:lpstr>Emscripten – Showcase Uses</vt:lpstr>
      <vt:lpstr>SIMD.JS and Emscripten – A Perfect Match!</vt:lpstr>
      <vt:lpstr>Emscripten – Compiling SIMD C/C++ Code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in JavaScript via C++ and Emscripten</dc:title>
  <dc:creator>Jensen, Peter</dc:creator>
  <cp:lastModifiedBy>Jensen, Peter</cp:lastModifiedBy>
  <cp:revision>59</cp:revision>
  <dcterms:created xsi:type="dcterms:W3CDTF">2015-02-05T15:54:51Z</dcterms:created>
  <dcterms:modified xsi:type="dcterms:W3CDTF">2015-02-07T21:23:40Z</dcterms:modified>
</cp:coreProperties>
</file>