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Background/History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79</TotalTime>
  <Words>58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Intel Clear</vt:lpstr>
      <vt:lpstr>Intel Clear Light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6</cp:revision>
  <dcterms:created xsi:type="dcterms:W3CDTF">2015-02-05T15:54:51Z</dcterms:created>
  <dcterms:modified xsi:type="dcterms:W3CDTF">2015-02-05T17:14:25Z</dcterms:modified>
</cp:coreProperties>
</file>