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7656" y="1210590"/>
            <a:ext cx="8019772" cy="5564777"/>
            <a:chOff x="2327656" y="1210590"/>
            <a:chExt cx="8019772" cy="55647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656" y="1447800"/>
              <a:ext cx="7532455" cy="509035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7400505" y="1210590"/>
              <a:ext cx="2946923" cy="5564777"/>
            </a:xfrm>
            <a:prstGeom prst="ellipse">
              <a:avLst/>
            </a:prstGeom>
            <a:noFill/>
            <a:ln w="825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  <a:endParaRPr lang="en-US" sz="3600" b="1" dirty="0" smtClean="0">
              <a:solidFill>
                <a:schemeClr val="bg1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92" y="990917"/>
            <a:ext cx="7204183" cy="55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146</TotalTime>
  <Words>233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Intel Clear</vt:lpstr>
      <vt:lpstr>Intel Clear Light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</vt:lpstr>
      <vt:lpstr>SIMD.JS/Emscripten – Background/History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17</cp:revision>
  <dcterms:created xsi:type="dcterms:W3CDTF">2015-02-05T15:54:51Z</dcterms:created>
  <dcterms:modified xsi:type="dcterms:W3CDTF">2015-02-06T06:42:39Z</dcterms:modified>
</cp:coreProperties>
</file>