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\\.psf\Home\Desktop\IntelLookInsideCLEAR_W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6" y="1909189"/>
            <a:ext cx="2732848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3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13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2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9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56191"/>
            <a:ext cx="2844800" cy="365125"/>
          </a:xfrm>
        </p:spPr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7484" y="6417734"/>
            <a:ext cx="2247410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 dirty="0" smtClean="0">
                <a:solidFill>
                  <a:schemeClr val="accent3"/>
                </a:solidFill>
                <a:latin typeface="+mn-lt"/>
                <a:ea typeface="+mn-ea"/>
                <a:cs typeface="Neo Sans Intel"/>
              </a:rPr>
              <a:t>Intel Confidential — Do Not Forward</a:t>
            </a:r>
          </a:p>
        </p:txBody>
      </p:sp>
      <p:sp>
        <p:nvSpPr>
          <p:cNvPr id="8" name="Freeform 7"/>
          <p:cNvSpPr/>
          <p:nvPr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8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5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7BAD4AB-A0C0-4804-835B-7CAD5144033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A0C5CCEE-D03D-489F-97ED-FB0A92A57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SIMD in JavaScript via C++ and Emscripten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651631"/>
            <a:ext cx="10365316" cy="177964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 smtClean="0"/>
              <a:t>February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2015 -  Workshop on Programming Models for SIMD/Vector Processing</a:t>
            </a:r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Peter Jensen,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Ivan Jibaja,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Ningxin Hu, Intel Corporation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Dan </a:t>
            </a:r>
            <a:r>
              <a:rPr lang="en-US" dirty="0" err="1" smtClean="0"/>
              <a:t>Gohman</a:t>
            </a:r>
            <a:r>
              <a:rPr lang="en-US" dirty="0" smtClean="0"/>
              <a:t>, Mozilla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John </a:t>
            </a:r>
            <a:r>
              <a:rPr lang="en-US" dirty="0" err="1" smtClean="0"/>
              <a:t>McCutchan</a:t>
            </a:r>
            <a:r>
              <a:rPr lang="en-US" dirty="0" smtClean="0"/>
              <a:t>, Google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1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Background/History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Compiling SIMD C++ code to SIMD.JS JavaScript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5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SIMD: Single Instruction, Multiple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4" y="1411109"/>
            <a:ext cx="10058400" cy="49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JavaScript’s Popularity and Use on the Rise!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852693" cy="4567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Games (Unreal, Unity) (via Emscripten/asm.js)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Hybrid HTML5/JS apps for cross platform apps on mobile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Pure HTML5/JS apps on </a:t>
            </a:r>
            <a:r>
              <a:rPr lang="en-US" dirty="0" err="1" smtClean="0"/>
              <a:t>ChromeOS</a:t>
            </a:r>
            <a:r>
              <a:rPr lang="en-US" dirty="0" smtClean="0"/>
              <a:t>/</a:t>
            </a:r>
            <a:r>
              <a:rPr lang="en-US" dirty="0" err="1" smtClean="0"/>
              <a:t>FirefoxOS</a:t>
            </a:r>
            <a:r>
              <a:rPr lang="en-US" dirty="0" smtClean="0"/>
              <a:t>/</a:t>
            </a:r>
            <a:r>
              <a:rPr lang="en-US" dirty="0" err="1" smtClean="0"/>
              <a:t>Tizen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Standalone desktop JavaScript apps via NW.js (formerly node-</a:t>
            </a:r>
            <a:r>
              <a:rPr lang="en-US" dirty="0" err="1" smtClean="0"/>
              <a:t>webkit</a:t>
            </a:r>
            <a:r>
              <a:rPr lang="en-US" dirty="0" smtClean="0"/>
              <a:t>) (Intel XDK)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Full featured browser based apps (Google Docs/maps, Office 365,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Server side logic via node.js/io.js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03" y="1249879"/>
            <a:ext cx="5132903" cy="49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Silicon Dedicated to Vector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034" y="1195666"/>
            <a:ext cx="8277101" cy="54700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008620" y="1100924"/>
            <a:ext cx="2946923" cy="5564777"/>
          </a:xfrm>
          <a:prstGeom prst="ellipse">
            <a:avLst/>
          </a:prstGeom>
          <a:noFill/>
          <a:ln w="825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21362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SIMD instructions are an increasingly larger portion of instruction set architectures of newer CPUs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Currently, it’s not possible to utilize these powerful instructions from JavaScript programs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9263" y="4488675"/>
            <a:ext cx="10007124" cy="923330"/>
          </a:xfrm>
          <a:prstGeom prst="rect">
            <a:avLst/>
          </a:prstGeom>
          <a:solidFill>
            <a:srgbClr val="FF0000"/>
          </a:solidFill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182880" bIns="18288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cs typeface="Neo Sans Intel"/>
              </a:rPr>
              <a:t>SIMD.JS/Emscripten will bridge this gap </a:t>
            </a:r>
          </a:p>
        </p:txBody>
      </p:sp>
    </p:spTree>
    <p:extLst>
      <p:ext uri="{BB962C8B-B14F-4D97-AF65-F5344CB8AC3E}">
        <p14:creationId xmlns:p14="http://schemas.microsoft.com/office/powerpoint/2010/main" val="39939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92" y="990917"/>
            <a:ext cx="7204183" cy="55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SIMD.JS/Emscripten – Background/History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Intel/Mozilla/Google/Microsoft/ARM collaboration!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Started mid-2013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</a:t>
            </a:r>
            <a:r>
              <a:rPr lang="en-US" dirty="0" err="1" smtClean="0"/>
              <a:t>polyfill</a:t>
            </a:r>
            <a:r>
              <a:rPr lang="en-US" dirty="0" smtClean="0"/>
              <a:t> spec by John </a:t>
            </a:r>
            <a:r>
              <a:rPr lang="en-US" dirty="0" err="1" smtClean="0"/>
              <a:t>McCutchan</a:t>
            </a:r>
            <a:r>
              <a:rPr lang="en-US" dirty="0" smtClean="0"/>
              <a:t> (Google’s Dart VM team)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Prototypes for Chromium, Firefox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Available in Intel’s </a:t>
            </a:r>
            <a:r>
              <a:rPr lang="en-US" b="1" dirty="0" err="1" smtClean="0"/>
              <a:t>Crossswalk</a:t>
            </a:r>
            <a:r>
              <a:rPr lang="en-US" b="1" dirty="0" smtClean="0"/>
              <a:t> web-runtime (for hybrid HTML5 apps)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Emscripten (C++ -&gt; JavaScript compiler) now generates SIMD.JS code from LLVM vector operations and from a subset of x86 SIMD </a:t>
            </a:r>
            <a:r>
              <a:rPr lang="en-US" dirty="0" err="1" smtClean="0"/>
              <a:t>intrinsics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1742"/>
      </p:ext>
    </p:extLst>
  </p:cSld>
  <p:clrMapOvr>
    <a:masterClrMapping/>
  </p:clrMapOvr>
</p:sld>
</file>

<file path=ppt/theme/theme1.xml><?xml version="1.0" encoding="utf-8"?>
<a:theme xmlns:a="http://schemas.openxmlformats.org/drawingml/2006/main" name="intel_PPT_LgtTmplt_WideScrn_CLEAR_0130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html5-box2d</Template>
  <TotalTime>149</TotalTime>
  <Words>233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Intel Clear</vt:lpstr>
      <vt:lpstr>Intel Clear Light</vt:lpstr>
      <vt:lpstr>Lucida Grande</vt:lpstr>
      <vt:lpstr>Neo Sans Intel</vt:lpstr>
      <vt:lpstr>Wingdings</vt:lpstr>
      <vt:lpstr>intel_PPT_LgtTmplt_WideScrn_CLEAR_013014</vt:lpstr>
      <vt:lpstr>SIMD in JavaScript via C++ and Emscripten</vt:lpstr>
      <vt:lpstr>Agenda</vt:lpstr>
      <vt:lpstr>SIMD: Single Instruction, Multiple Data</vt:lpstr>
      <vt:lpstr>JavaScript’s Popularity and Use on the Rise!</vt:lpstr>
      <vt:lpstr>More Silicon Dedicated to Vector Processing</vt:lpstr>
      <vt:lpstr>Hardware/Software Gap</vt:lpstr>
      <vt:lpstr>Demo</vt:lpstr>
      <vt:lpstr>SIMD.JS/Emscripten – Background/History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in JavaScript via C++ and Emscripten</dc:title>
  <dc:creator>Jensen, Peter</dc:creator>
  <cp:lastModifiedBy>Jensen, Peter</cp:lastModifiedBy>
  <cp:revision>19</cp:revision>
  <dcterms:created xsi:type="dcterms:W3CDTF">2015-02-05T15:54:51Z</dcterms:created>
  <dcterms:modified xsi:type="dcterms:W3CDTF">2015-02-06T06:52:04Z</dcterms:modified>
</cp:coreProperties>
</file>