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85" d="100"/>
          <a:sy n="85" d="100"/>
        </p:scale>
        <p:origin x="490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96BB-2AA6-4F7F-B0AC-5EA4A3310133}" type="datetimeFigureOut">
              <a:rPr lang="de-DE" smtClean="0"/>
              <a:t>08.12.2024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8DE0F-4C29-462B-87E1-DE47A47FDE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20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F375-CEC3-0E47-BFC7-6A085529F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29926" y="6527856"/>
            <a:ext cx="1127415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6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46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0776"/>
            <a:ext cx="10972800" cy="4315387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직사각형 7"/>
          <p:cNvSpPr/>
          <p:nvPr/>
        </p:nvSpPr>
        <p:spPr>
          <a:xfrm>
            <a:off x="-42296" y="1479032"/>
            <a:ext cx="12192000" cy="45719"/>
          </a:xfrm>
          <a:prstGeom prst="rect">
            <a:avLst/>
          </a:prstGeom>
          <a:solidFill>
            <a:srgbClr val="960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26AC94-50F1-6E44-BC94-13EEFC3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29926" y="6527856"/>
            <a:ext cx="1127415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de-DE"/>
          </a:p>
        </p:txBody>
      </p:sp>
      <p:pic>
        <p:nvPicPr>
          <p:cNvPr id="9" name="Picture 8" descr="A logo with a tiger head&#10;&#10;Description automatically generated">
            <a:extLst>
              <a:ext uri="{FF2B5EF4-FFF2-40B4-BE49-F238E27FC236}">
                <a16:creationId xmlns:a16="http://schemas.microsoft.com/office/drawing/2014/main" id="{C00C688C-6698-6525-1AD7-52849CA46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37" y="160336"/>
            <a:ext cx="8501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B117493-1A3A-EF4C-BC38-73C9C3A30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29926" y="6527856"/>
            <a:ext cx="1127415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1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882790-F5B8-BC4A-9103-D1510C64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29926" y="6527856"/>
            <a:ext cx="1127415" cy="365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8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7"/>
          <p:cNvSpPr/>
          <p:nvPr/>
        </p:nvSpPr>
        <p:spPr>
          <a:xfrm>
            <a:off x="0" y="6512786"/>
            <a:ext cx="12192000" cy="361091"/>
          </a:xfrm>
          <a:prstGeom prst="rect">
            <a:avLst/>
          </a:prstGeom>
          <a:solidFill>
            <a:srgbClr val="73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lnSpc>
                <a:spcPct val="80000"/>
              </a:lnSpc>
            </a:pPr>
            <a:r>
              <a:rPr lang="en-US" altLang="ko-KR" sz="1400" b="1" dirty="0">
                <a:solidFill>
                  <a:srgbClr val="FFFFFF"/>
                </a:solidFill>
                <a:latin typeface="Calibri"/>
                <a:ea typeface="맑은 고딕" charset="0"/>
                <a:cs typeface="Calibri"/>
              </a:rPr>
              <a:t>  Korea University</a:t>
            </a:r>
            <a:endParaRPr lang="ko-KR" altLang="en-US" sz="1400" b="1" dirty="0">
              <a:solidFill>
                <a:srgbClr val="FFFFFF"/>
              </a:solidFill>
              <a:latin typeface="Calibri"/>
              <a:ea typeface="맑은 고딕" charset="0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75A96-211D-7487-5032-CF0B0E1F717C}"/>
              </a:ext>
            </a:extLst>
          </p:cNvPr>
          <p:cNvSpPr txBox="1"/>
          <p:nvPr userDrawn="1"/>
        </p:nvSpPr>
        <p:spPr>
          <a:xfrm>
            <a:off x="-1" y="650875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Meta RL with Thompson Sampling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28228" y="6508752"/>
            <a:ext cx="3763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FFFF"/>
                </a:solidFill>
              </a:rPr>
              <a:t>MLV Lab</a:t>
            </a:r>
          </a:p>
        </p:txBody>
      </p:sp>
    </p:spTree>
    <p:extLst>
      <p:ext uri="{BB962C8B-B14F-4D97-AF65-F5344CB8AC3E}">
        <p14:creationId xmlns:p14="http://schemas.microsoft.com/office/powerpoint/2010/main" val="89195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40B24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4E0-1008-564F-258E-EF9160B77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Meta RL with Thompson Sampling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F5699-9A96-72DB-E067-90E93ACB6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Abhishek </a:t>
            </a:r>
            <a:r>
              <a:rPr lang="de-DE" sz="1400" dirty="0" err="1">
                <a:solidFill>
                  <a:schemeClr val="tx1"/>
                </a:solidFill>
              </a:rPr>
              <a:t>Mehrotra</a:t>
            </a:r>
            <a:r>
              <a:rPr lang="de-DE" sz="1400" dirty="0">
                <a:solidFill>
                  <a:schemeClr val="tx1"/>
                </a:solidFill>
              </a:rPr>
              <a:t>, Peter Karas, Markus Leinberger, Benedict Gerlach</a:t>
            </a:r>
          </a:p>
        </p:txBody>
      </p:sp>
    </p:spTree>
    <p:extLst>
      <p:ext uri="{BB962C8B-B14F-4D97-AF65-F5344CB8AC3E}">
        <p14:creationId xmlns:p14="http://schemas.microsoft.com/office/powerpoint/2010/main" val="408352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90F2-B159-C2D7-766A-BC1C7BE1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EB65-0EC0-E54A-B0B3-B3FC9312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046391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Project-2024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3DF37C211FE4BBAA8F4DA673E51C5" ma:contentTypeVersion="6" ma:contentTypeDescription="Ein neues Dokument erstellen." ma:contentTypeScope="" ma:versionID="d3b98189300b63aa8f02dcd3a0e2abe9">
  <xsd:schema xmlns:xsd="http://www.w3.org/2001/XMLSchema" xmlns:xs="http://www.w3.org/2001/XMLSchema" xmlns:p="http://schemas.microsoft.com/office/2006/metadata/properties" xmlns:ns3="15389927-461c-40b6-b1dd-b3d604240fca" targetNamespace="http://schemas.microsoft.com/office/2006/metadata/properties" ma:root="true" ma:fieldsID="bc69d6851e58cdea230e47bfe24e18fb" ns3:_="">
    <xsd:import namespace="15389927-461c-40b6-b1dd-b3d604240f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89927-461c-40b6-b1dd-b3d604240f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389927-461c-40b6-b1dd-b3d604240fca" xsi:nil="true"/>
  </documentManagement>
</p:properties>
</file>

<file path=customXml/itemProps1.xml><?xml version="1.0" encoding="utf-8"?>
<ds:datastoreItem xmlns:ds="http://schemas.openxmlformats.org/officeDocument/2006/customXml" ds:itemID="{7F96F5A9-2BCA-4AE6-A7FD-AD243A2E37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89927-461c-40b6-b1dd-b3d604240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C51A00-7494-40EB-8C78-8A1E3CDB58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AABEB-0A72-491A-A8E2-E325BC0802DC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15389927-461c-40b6-b1dd-b3d604240fc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 Project-2024F</Template>
  <TotalTime>0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Aptos</vt:lpstr>
      <vt:lpstr>Arial</vt:lpstr>
      <vt:lpstr>Calibri</vt:lpstr>
      <vt:lpstr>Final Project-2024F</vt:lpstr>
      <vt:lpstr>Meta RL with Thompson 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leinberger</dc:creator>
  <cp:lastModifiedBy>markus leinberger</cp:lastModifiedBy>
  <cp:revision>1</cp:revision>
  <dcterms:created xsi:type="dcterms:W3CDTF">2024-12-08T05:14:24Z</dcterms:created>
  <dcterms:modified xsi:type="dcterms:W3CDTF">2024-12-08T05:28:00Z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0x0101004B43DF37C211FE4BBAA8F4DA673E51C5</vt:lpwstr>
  </property>
</Properties>
</file>