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2"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1" d="100"/>
          <a:sy n="71" d="100"/>
        </p:scale>
        <p:origin x="1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1629B-CE15-4297-A489-CBF948149204}" type="datetimeFigureOut">
              <a:rPr lang="en-GB" smtClean="0"/>
              <a:t>26/08/2021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81A2E-F700-4E34-B541-17C208F4D473}" type="slidenum">
              <a:rPr lang="en-GB" smtClean="0"/>
              <a:t>‹#›</a:t>
            </a:fld>
            <a:endParaRPr lang="en-GB"/>
          </a:p>
        </p:txBody>
      </p:sp>
    </p:spTree>
    <p:extLst>
      <p:ext uri="{BB962C8B-B14F-4D97-AF65-F5344CB8AC3E}">
        <p14:creationId xmlns:p14="http://schemas.microsoft.com/office/powerpoint/2010/main" val="428128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Carbohydrates: </a:t>
            </a:r>
            <a:r>
              <a:rPr lang="en-US" dirty="0" smtClean="0"/>
              <a:t>Carbohydrates are found in a wide array of both healthy and unhealthy foods. Examples include bread, beans, milk, popcorn, potatoes, cookies, spaghetti, soft drinks, corn, and cherry pie. They are the major class</a:t>
            </a:r>
            <a:r>
              <a:rPr lang="en-US" baseline="0" dirty="0" smtClean="0"/>
              <a:t> of food that supplies energy</a:t>
            </a:r>
            <a:endParaRPr lang="en-US" dirty="0" smtClean="0"/>
          </a:p>
          <a:p>
            <a:endParaRPr lang="en-US" dirty="0" smtClean="0"/>
          </a:p>
          <a:p>
            <a:r>
              <a:rPr lang="en-US" dirty="0" smtClean="0"/>
              <a:t>Proteins</a:t>
            </a:r>
          </a:p>
          <a:p>
            <a:r>
              <a:rPr lang="en-GB" dirty="0" smtClean="0"/>
              <a:t>The class of food that majorly repairs worn out tissues</a:t>
            </a:r>
            <a:endParaRPr lang="en-GB" dirty="0"/>
          </a:p>
        </p:txBody>
      </p:sp>
      <p:sp>
        <p:nvSpPr>
          <p:cNvPr id="4" name="Slide Number Placeholder 3"/>
          <p:cNvSpPr>
            <a:spLocks noGrp="1"/>
          </p:cNvSpPr>
          <p:nvPr>
            <p:ph type="sldNum" sz="quarter" idx="10"/>
          </p:nvPr>
        </p:nvSpPr>
        <p:spPr/>
        <p:txBody>
          <a:bodyPr/>
          <a:lstStyle/>
          <a:p>
            <a:fld id="{5EF81A2E-F700-4E34-B541-17C208F4D473}" type="slidenum">
              <a:rPr lang="en-GB" smtClean="0"/>
              <a:t>5</a:t>
            </a:fld>
            <a:endParaRPr lang="en-GB"/>
          </a:p>
        </p:txBody>
      </p:sp>
    </p:spTree>
    <p:extLst>
      <p:ext uri="{BB962C8B-B14F-4D97-AF65-F5344CB8AC3E}">
        <p14:creationId xmlns:p14="http://schemas.microsoft.com/office/powerpoint/2010/main" val="256717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Fats:</a:t>
            </a:r>
            <a:r>
              <a:rPr lang="en-US" b="1" baseline="0" dirty="0" smtClean="0"/>
              <a:t> </a:t>
            </a:r>
            <a:r>
              <a:rPr lang="en-US" sz="1200" b="0" i="0" kern="1200" dirty="0" smtClean="0">
                <a:solidFill>
                  <a:schemeClr val="tx1"/>
                </a:solidFill>
                <a:effectLst/>
                <a:latin typeface="+mn-lt"/>
                <a:ea typeface="+mn-ea"/>
                <a:cs typeface="+mn-cs"/>
              </a:rPr>
              <a:t>Fats are nutrients that give you energy. Fats have 9 calories in each gram. Fats help in the absorption of fat-soluble vitamins A, D, E, and K. Fats are either saturated or unsaturated, and most foods with fat have both types.</a:t>
            </a:r>
            <a:endParaRPr lang="en-US" b="1" dirty="0" smtClean="0"/>
          </a:p>
          <a:p>
            <a:r>
              <a:rPr lang="en-GB" b="1" dirty="0" smtClean="0"/>
              <a:t>Vitamins:</a:t>
            </a:r>
            <a:r>
              <a:rPr lang="en-GB" b="1" baseline="0" dirty="0" smtClean="0"/>
              <a:t> </a:t>
            </a:r>
            <a:r>
              <a:rPr lang="en-GB" b="0" baseline="0" dirty="0" smtClean="0"/>
              <a:t>Vitamins are majorly fruits and roughages that helps to free bowel movement</a:t>
            </a:r>
            <a:endParaRPr lang="en-GB" b="1" dirty="0"/>
          </a:p>
        </p:txBody>
      </p:sp>
      <p:sp>
        <p:nvSpPr>
          <p:cNvPr id="4" name="Slide Number Placeholder 3"/>
          <p:cNvSpPr>
            <a:spLocks noGrp="1"/>
          </p:cNvSpPr>
          <p:nvPr>
            <p:ph type="sldNum" sz="quarter" idx="10"/>
          </p:nvPr>
        </p:nvSpPr>
        <p:spPr/>
        <p:txBody>
          <a:bodyPr/>
          <a:lstStyle/>
          <a:p>
            <a:fld id="{5EF81A2E-F700-4E34-B541-17C208F4D473}" type="slidenum">
              <a:rPr lang="en-GB" smtClean="0"/>
              <a:t>6</a:t>
            </a:fld>
            <a:endParaRPr lang="en-GB"/>
          </a:p>
        </p:txBody>
      </p:sp>
    </p:spTree>
    <p:extLst>
      <p:ext uri="{BB962C8B-B14F-4D97-AF65-F5344CB8AC3E}">
        <p14:creationId xmlns:p14="http://schemas.microsoft.com/office/powerpoint/2010/main" val="3438744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Minerals: </a:t>
            </a:r>
            <a:r>
              <a:rPr lang="en-US" sz="1200" b="0" i="0" kern="1200" dirty="0" smtClean="0">
                <a:solidFill>
                  <a:schemeClr val="tx1"/>
                </a:solidFill>
                <a:effectLst/>
                <a:latin typeface="+mn-lt"/>
                <a:ea typeface="+mn-ea"/>
                <a:cs typeface="+mn-cs"/>
              </a:rPr>
              <a:t>Minerals are inorganic nutrients. That is, they are materials found in foods that are essential for growth and health and do not contain the element carbon.</a:t>
            </a:r>
            <a:endParaRPr lang="en-US" b="1" dirty="0" smtClean="0"/>
          </a:p>
          <a:p>
            <a:endParaRPr lang="en-GB" dirty="0"/>
          </a:p>
        </p:txBody>
      </p:sp>
      <p:sp>
        <p:nvSpPr>
          <p:cNvPr id="4" name="Slide Number Placeholder 3"/>
          <p:cNvSpPr>
            <a:spLocks noGrp="1"/>
          </p:cNvSpPr>
          <p:nvPr>
            <p:ph type="sldNum" sz="quarter" idx="10"/>
          </p:nvPr>
        </p:nvSpPr>
        <p:spPr/>
        <p:txBody>
          <a:bodyPr/>
          <a:lstStyle/>
          <a:p>
            <a:fld id="{5EF81A2E-F700-4E34-B541-17C208F4D473}" type="slidenum">
              <a:rPr lang="en-GB" smtClean="0"/>
              <a:t>7</a:t>
            </a:fld>
            <a:endParaRPr lang="en-GB"/>
          </a:p>
        </p:txBody>
      </p:sp>
    </p:spTree>
    <p:extLst>
      <p:ext uri="{BB962C8B-B14F-4D97-AF65-F5344CB8AC3E}">
        <p14:creationId xmlns:p14="http://schemas.microsoft.com/office/powerpoint/2010/main" val="2529583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A373270-CBE0-419E-B25B-DD2FBC962C3D}" type="datetime1">
              <a:rPr lang="en-GB" smtClean="0"/>
              <a:t>26/08/2021</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GB" smtClean="0"/>
              <a:t>Peter Kayode</a:t>
            </a:r>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56067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64C650-ECE8-4D57-8007-70E71BAFD6E6}" type="datetime1">
              <a:rPr lang="en-GB" smtClean="0"/>
              <a:t>26/08/2021</a:t>
            </a:fld>
            <a:endParaRPr lang="en-GB"/>
          </a:p>
        </p:txBody>
      </p:sp>
      <p:sp>
        <p:nvSpPr>
          <p:cNvPr id="6" name="Footer Placeholder 5"/>
          <p:cNvSpPr>
            <a:spLocks noGrp="1"/>
          </p:cNvSpPr>
          <p:nvPr>
            <p:ph type="ftr" sz="quarter" idx="11"/>
          </p:nvPr>
        </p:nvSpPr>
        <p:spPr/>
        <p:txBody>
          <a:bodyPr/>
          <a:lstStyle/>
          <a:p>
            <a:r>
              <a:rPr lang="en-GB" smtClean="0"/>
              <a:t>Peter Kayode</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366641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CFB9425-11A6-4562-9CDD-66B61635BECC}" type="datetime1">
              <a:rPr lang="en-GB" smtClean="0"/>
              <a:t>26/08/2021</a:t>
            </a:fld>
            <a:endParaRPr lang="en-GB"/>
          </a:p>
        </p:txBody>
      </p:sp>
      <p:sp>
        <p:nvSpPr>
          <p:cNvPr id="5" name="Footer Placeholder 4"/>
          <p:cNvSpPr>
            <a:spLocks noGrp="1"/>
          </p:cNvSpPr>
          <p:nvPr>
            <p:ph type="ftr" sz="quarter" idx="11"/>
          </p:nvPr>
        </p:nvSpPr>
        <p:spPr/>
        <p:txBody>
          <a:bodyPr/>
          <a:lstStyle/>
          <a:p>
            <a:r>
              <a:rPr lang="en-GB" smtClean="0"/>
              <a:t>Peter Kayode</a:t>
            </a:r>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4113574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228F70-40AF-48ED-BE6D-CCF8CC19A2D4}" type="datetime1">
              <a:rPr lang="en-GB" smtClean="0"/>
              <a:t>26/08/2021</a:t>
            </a:fld>
            <a:endParaRPr lang="en-GB"/>
          </a:p>
        </p:txBody>
      </p:sp>
      <p:sp>
        <p:nvSpPr>
          <p:cNvPr id="5" name="Footer Placeholder 4"/>
          <p:cNvSpPr>
            <a:spLocks noGrp="1"/>
          </p:cNvSpPr>
          <p:nvPr>
            <p:ph type="ftr" sz="quarter" idx="11"/>
          </p:nvPr>
        </p:nvSpPr>
        <p:spPr/>
        <p:txBody>
          <a:bodyPr/>
          <a:lstStyle/>
          <a:p>
            <a:r>
              <a:rPr lang="en-GB" smtClean="0"/>
              <a:t>Peter Kayode</a:t>
            </a:r>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3302773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3D4EFA-A3E5-4986-A56B-DFDA32456EBC}" type="datetime1">
              <a:rPr lang="en-GB" smtClean="0"/>
              <a:t>26/08/2021</a:t>
            </a:fld>
            <a:endParaRPr lang="en-GB"/>
          </a:p>
        </p:txBody>
      </p:sp>
      <p:sp>
        <p:nvSpPr>
          <p:cNvPr id="5" name="Footer Placeholder 4"/>
          <p:cNvSpPr>
            <a:spLocks noGrp="1"/>
          </p:cNvSpPr>
          <p:nvPr>
            <p:ph type="ftr" sz="quarter" idx="11"/>
          </p:nvPr>
        </p:nvSpPr>
        <p:spPr/>
        <p:txBody>
          <a:bodyPr/>
          <a:lstStyle/>
          <a:p>
            <a:r>
              <a:rPr lang="en-GB" smtClean="0"/>
              <a:t>Peter Kayode</a:t>
            </a:r>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2260559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116C92-14BB-45AC-9AD2-3AD003653DC7}" type="datetime1">
              <a:rPr lang="en-GB" smtClean="0"/>
              <a:t>26/08/2021</a:t>
            </a:fld>
            <a:endParaRPr lang="en-GB"/>
          </a:p>
        </p:txBody>
      </p:sp>
      <p:sp>
        <p:nvSpPr>
          <p:cNvPr id="8" name="Footer Placeholder 7"/>
          <p:cNvSpPr>
            <a:spLocks noGrp="1"/>
          </p:cNvSpPr>
          <p:nvPr>
            <p:ph type="ftr" sz="quarter" idx="11"/>
          </p:nvPr>
        </p:nvSpPr>
        <p:spPr/>
        <p:txBody>
          <a:bodyPr/>
          <a:lstStyle/>
          <a:p>
            <a:r>
              <a:rPr lang="en-GB" smtClean="0"/>
              <a:t>Peter Kayode</a:t>
            </a:r>
            <a:endParaRPr lang="en-GB"/>
          </a:p>
        </p:txBody>
      </p:sp>
      <p:sp>
        <p:nvSpPr>
          <p:cNvPr id="9" name="Slide Number Placeholder 8"/>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437551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4F7BE6-FC4A-4C33-96C6-B61422A4A4CD}" type="datetime1">
              <a:rPr lang="en-GB" smtClean="0"/>
              <a:t>26/08/2021</a:t>
            </a:fld>
            <a:endParaRPr lang="en-GB"/>
          </a:p>
        </p:txBody>
      </p:sp>
      <p:sp>
        <p:nvSpPr>
          <p:cNvPr id="8" name="Footer Placeholder 7"/>
          <p:cNvSpPr>
            <a:spLocks noGrp="1"/>
          </p:cNvSpPr>
          <p:nvPr>
            <p:ph type="ftr" sz="quarter" idx="11"/>
          </p:nvPr>
        </p:nvSpPr>
        <p:spPr>
          <a:xfrm>
            <a:off x="561111" y="6391838"/>
            <a:ext cx="3644282" cy="304801"/>
          </a:xfrm>
        </p:spPr>
        <p:txBody>
          <a:bodyPr/>
          <a:lstStyle/>
          <a:p>
            <a:r>
              <a:rPr lang="en-GB" smtClean="0"/>
              <a:t>Peter Kayode</a:t>
            </a:r>
            <a:endParaRPr lang="en-GB"/>
          </a:p>
        </p:txBody>
      </p:sp>
      <p:sp>
        <p:nvSpPr>
          <p:cNvPr id="9" name="Slide Number Placeholder 8"/>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48992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CE11DCD-55D3-43C3-A830-A9342DCB549B}" type="datetime1">
              <a:rPr lang="en-GB" smtClean="0"/>
              <a:t>26/08/2021</a:t>
            </a:fld>
            <a:endParaRPr lang="en-GB"/>
          </a:p>
        </p:txBody>
      </p:sp>
      <p:sp>
        <p:nvSpPr>
          <p:cNvPr id="5" name="Footer Placeholder 4"/>
          <p:cNvSpPr>
            <a:spLocks noGrp="1"/>
          </p:cNvSpPr>
          <p:nvPr>
            <p:ph type="ftr" sz="quarter" idx="11"/>
          </p:nvPr>
        </p:nvSpPr>
        <p:spPr/>
        <p:txBody>
          <a:bodyPr/>
          <a:lstStyle/>
          <a:p>
            <a:r>
              <a:rPr lang="en-GB" smtClean="0"/>
              <a:t>Peter Kayode</a:t>
            </a:r>
            <a:endParaRPr lang="en-GB"/>
          </a:p>
        </p:txBody>
      </p:sp>
      <p:sp>
        <p:nvSpPr>
          <p:cNvPr id="6" name="Slide Number Placeholder 5"/>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1788557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32412A-1C13-4219-8719-ACDB7999AB12}" type="datetime1">
              <a:rPr lang="en-GB" smtClean="0"/>
              <a:t>26/08/2021</a:t>
            </a:fld>
            <a:endParaRPr lang="en-GB"/>
          </a:p>
        </p:txBody>
      </p:sp>
      <p:sp>
        <p:nvSpPr>
          <p:cNvPr id="5" name="Footer Placeholder 4"/>
          <p:cNvSpPr>
            <a:spLocks noGrp="1"/>
          </p:cNvSpPr>
          <p:nvPr>
            <p:ph type="ftr" sz="quarter" idx="11"/>
          </p:nvPr>
        </p:nvSpPr>
        <p:spPr/>
        <p:txBody>
          <a:bodyPr/>
          <a:lstStyle/>
          <a:p>
            <a:r>
              <a:rPr lang="en-GB" smtClean="0"/>
              <a:t>Peter Kayode</a:t>
            </a:r>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410273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730CFF-91CD-4934-BE0F-95C7A0A76C17}" type="datetime1">
              <a:rPr lang="en-GB" smtClean="0"/>
              <a:t>26/08/2021</a:t>
            </a:fld>
            <a:endParaRPr lang="en-GB"/>
          </a:p>
        </p:txBody>
      </p:sp>
      <p:sp>
        <p:nvSpPr>
          <p:cNvPr id="5" name="Footer Placeholder 4"/>
          <p:cNvSpPr>
            <a:spLocks noGrp="1"/>
          </p:cNvSpPr>
          <p:nvPr>
            <p:ph type="ftr" sz="quarter" idx="11"/>
          </p:nvPr>
        </p:nvSpPr>
        <p:spPr/>
        <p:txBody>
          <a:bodyPr/>
          <a:lstStyle/>
          <a:p>
            <a:r>
              <a:rPr lang="en-GB" smtClean="0"/>
              <a:t>Peter Kayode</a:t>
            </a:r>
            <a:endParaRPr lang="en-GB"/>
          </a:p>
        </p:txBody>
      </p:sp>
      <p:sp>
        <p:nvSpPr>
          <p:cNvPr id="6" name="Slide Number Placeholder 5"/>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359616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8F796C-7D4B-49E8-B154-1307F7F6B566}" type="datetime1">
              <a:rPr lang="en-GB" smtClean="0"/>
              <a:t>26/08/2021</a:t>
            </a:fld>
            <a:endParaRPr lang="en-GB"/>
          </a:p>
        </p:txBody>
      </p:sp>
      <p:sp>
        <p:nvSpPr>
          <p:cNvPr id="5" name="Footer Placeholder 4"/>
          <p:cNvSpPr>
            <a:spLocks noGrp="1"/>
          </p:cNvSpPr>
          <p:nvPr>
            <p:ph type="ftr" sz="quarter" idx="11"/>
          </p:nvPr>
        </p:nvSpPr>
        <p:spPr/>
        <p:txBody>
          <a:bodyPr/>
          <a:lstStyle/>
          <a:p>
            <a:r>
              <a:rPr lang="en-GB" smtClean="0"/>
              <a:t>Peter Kayode</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16911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6A0B59-DFB2-40ED-ABA4-A1C93C351E81}" type="datetime1">
              <a:rPr lang="en-GB" smtClean="0"/>
              <a:t>26/08/2021</a:t>
            </a:fld>
            <a:endParaRPr lang="en-GB"/>
          </a:p>
        </p:txBody>
      </p:sp>
      <p:sp>
        <p:nvSpPr>
          <p:cNvPr id="6" name="Footer Placeholder 5"/>
          <p:cNvSpPr>
            <a:spLocks noGrp="1"/>
          </p:cNvSpPr>
          <p:nvPr>
            <p:ph type="ftr" sz="quarter" idx="11"/>
          </p:nvPr>
        </p:nvSpPr>
        <p:spPr/>
        <p:txBody>
          <a:bodyPr/>
          <a:lstStyle/>
          <a:p>
            <a:r>
              <a:rPr lang="en-GB" smtClean="0"/>
              <a:t>Peter Kayode</a:t>
            </a:r>
            <a:endParaRPr lang="en-GB"/>
          </a:p>
        </p:txBody>
      </p:sp>
      <p:sp>
        <p:nvSpPr>
          <p:cNvPr id="7" name="Slide Number Placeholder 6"/>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287820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E4B89D-B076-4CE1-9FA0-166A1233DAC2}" type="datetime1">
              <a:rPr lang="en-GB" smtClean="0"/>
              <a:t>26/08/2021</a:t>
            </a:fld>
            <a:endParaRPr lang="en-GB"/>
          </a:p>
        </p:txBody>
      </p:sp>
      <p:sp>
        <p:nvSpPr>
          <p:cNvPr id="8" name="Footer Placeholder 7"/>
          <p:cNvSpPr>
            <a:spLocks noGrp="1"/>
          </p:cNvSpPr>
          <p:nvPr>
            <p:ph type="ftr" sz="quarter" idx="11"/>
          </p:nvPr>
        </p:nvSpPr>
        <p:spPr/>
        <p:txBody>
          <a:bodyPr/>
          <a:lstStyle/>
          <a:p>
            <a:r>
              <a:rPr lang="en-GB" smtClean="0"/>
              <a:t>Peter Kayode</a:t>
            </a:r>
            <a:endParaRPr lang="en-GB"/>
          </a:p>
        </p:txBody>
      </p:sp>
      <p:sp>
        <p:nvSpPr>
          <p:cNvPr id="9" name="Slide Number Placeholder 8"/>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347273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76DFB2-F16E-4E4B-908B-7728E904ADAD}" type="datetime1">
              <a:rPr lang="en-GB" smtClean="0"/>
              <a:t>26/08/2021</a:t>
            </a:fld>
            <a:endParaRPr lang="en-GB"/>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801776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5B1AD-8F5F-4636-9B03-1BA3C3105F8E}" type="datetime1">
              <a:rPr lang="en-GB" smtClean="0"/>
              <a:t>26/08/2021</a:t>
            </a:fld>
            <a:endParaRPr lang="en-GB"/>
          </a:p>
        </p:txBody>
      </p:sp>
      <p:sp>
        <p:nvSpPr>
          <p:cNvPr id="3" name="Footer Placeholder 2"/>
          <p:cNvSpPr>
            <a:spLocks noGrp="1"/>
          </p:cNvSpPr>
          <p:nvPr>
            <p:ph type="ftr" sz="quarter" idx="11"/>
          </p:nvPr>
        </p:nvSpPr>
        <p:spPr/>
        <p:txBody>
          <a:bodyPr/>
          <a:lstStyle/>
          <a:p>
            <a:r>
              <a:rPr lang="en-GB" smtClean="0"/>
              <a:t>Peter Kayode</a:t>
            </a:r>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277667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E6C2CB-592A-4022-B3A9-6DC5775AD508}" type="datetime1">
              <a:rPr lang="en-GB" smtClean="0"/>
              <a:t>26/08/2021</a:t>
            </a:fld>
            <a:endParaRPr lang="en-GB"/>
          </a:p>
        </p:txBody>
      </p:sp>
      <p:sp>
        <p:nvSpPr>
          <p:cNvPr id="6" name="Footer Placeholder 5"/>
          <p:cNvSpPr>
            <a:spLocks noGrp="1"/>
          </p:cNvSpPr>
          <p:nvPr>
            <p:ph type="ftr" sz="quarter" idx="11"/>
          </p:nvPr>
        </p:nvSpPr>
        <p:spPr/>
        <p:txBody>
          <a:bodyPr/>
          <a:lstStyle/>
          <a:p>
            <a:r>
              <a:rPr lang="en-GB" smtClean="0"/>
              <a:t>Peter Kayode</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365857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505369-A641-4149-97C6-475CA8FE9D8C}" type="datetime1">
              <a:rPr lang="en-GB" smtClean="0"/>
              <a:t>26/08/2021</a:t>
            </a:fld>
            <a:endParaRPr lang="en-GB"/>
          </a:p>
        </p:txBody>
      </p:sp>
      <p:sp>
        <p:nvSpPr>
          <p:cNvPr id="6" name="Footer Placeholder 5"/>
          <p:cNvSpPr>
            <a:spLocks noGrp="1"/>
          </p:cNvSpPr>
          <p:nvPr>
            <p:ph type="ftr" sz="quarter" idx="11"/>
          </p:nvPr>
        </p:nvSpPr>
        <p:spPr/>
        <p:txBody>
          <a:bodyPr/>
          <a:lstStyle/>
          <a:p>
            <a:r>
              <a:rPr lang="en-GB" smtClean="0"/>
              <a:t>Peter Kayode</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B28698-20C5-4F6F-8997-C1ED9EED3593}" type="slidenum">
              <a:rPr lang="en-GB" smtClean="0"/>
              <a:t>‹#›</a:t>
            </a:fld>
            <a:endParaRPr lang="en-GB"/>
          </a:p>
        </p:txBody>
      </p:sp>
    </p:spTree>
    <p:extLst>
      <p:ext uri="{BB962C8B-B14F-4D97-AF65-F5344CB8AC3E}">
        <p14:creationId xmlns:p14="http://schemas.microsoft.com/office/powerpoint/2010/main" val="146729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28B5D90-BB10-4898-B1E0-A95DB59CF5B2}" type="datetime1">
              <a:rPr lang="en-GB" smtClean="0"/>
              <a:t>26/08/2021</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GB" smtClean="0"/>
              <a:t>Peter Kayode</a:t>
            </a:r>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B28698-20C5-4F6F-8997-C1ED9EED3593}" type="slidenum">
              <a:rPr lang="en-GB" smtClean="0"/>
              <a:t>‹#›</a:t>
            </a:fld>
            <a:endParaRPr lang="en-GB"/>
          </a:p>
        </p:txBody>
      </p:sp>
    </p:spTree>
    <p:extLst>
      <p:ext uri="{BB962C8B-B14F-4D97-AF65-F5344CB8AC3E}">
        <p14:creationId xmlns:p14="http://schemas.microsoft.com/office/powerpoint/2010/main" val="1467021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329024"/>
            <a:ext cx="8825658" cy="2677648"/>
          </a:xfrm>
        </p:spPr>
        <p:txBody>
          <a:bodyPr/>
          <a:lstStyle/>
          <a:p>
            <a:pPr algn="ctr"/>
            <a:r>
              <a:rPr lang="en-US" sz="8800" b="1" dirty="0"/>
              <a:t>Food</a:t>
            </a:r>
            <a:endParaRPr lang="en-GB" sz="8800" dirty="0"/>
          </a:p>
        </p:txBody>
      </p:sp>
      <p:sp>
        <p:nvSpPr>
          <p:cNvPr id="3" name="Subtitle 2"/>
          <p:cNvSpPr>
            <a:spLocks noGrp="1"/>
          </p:cNvSpPr>
          <p:nvPr>
            <p:ph type="subTitle" idx="1"/>
          </p:nvPr>
        </p:nvSpPr>
        <p:spPr>
          <a:xfrm>
            <a:off x="1154955" y="4228740"/>
            <a:ext cx="8825658" cy="861420"/>
          </a:xfrm>
        </p:spPr>
        <p:txBody>
          <a:bodyPr>
            <a:noAutofit/>
          </a:bodyPr>
          <a:lstStyle/>
          <a:p>
            <a:pPr algn="ctr"/>
            <a:r>
              <a:rPr lang="en-US" sz="1400" b="1" cap="none" dirty="0">
                <a:solidFill>
                  <a:schemeClr val="bg1"/>
                </a:solidFill>
              </a:rPr>
              <a:t>Name: </a:t>
            </a:r>
            <a:r>
              <a:rPr lang="en-US" sz="1400" b="1" cap="none" dirty="0" err="1">
                <a:solidFill>
                  <a:schemeClr val="bg1"/>
                </a:solidFill>
              </a:rPr>
              <a:t>Kayode</a:t>
            </a:r>
            <a:r>
              <a:rPr lang="en-US" sz="1400" b="1" cap="none" dirty="0">
                <a:solidFill>
                  <a:schemeClr val="bg1"/>
                </a:solidFill>
              </a:rPr>
              <a:t> Peter </a:t>
            </a:r>
            <a:r>
              <a:rPr lang="en-US" sz="1400" b="1" cap="none" dirty="0" err="1">
                <a:solidFill>
                  <a:schemeClr val="bg1"/>
                </a:solidFill>
              </a:rPr>
              <a:t>Temitope</a:t>
            </a:r>
            <a:endParaRPr lang="en-US" sz="1400" b="1" cap="none" dirty="0">
              <a:solidFill>
                <a:schemeClr val="bg1"/>
              </a:solidFill>
            </a:endParaRPr>
          </a:p>
          <a:p>
            <a:pPr algn="ctr"/>
            <a:r>
              <a:rPr lang="en-US" sz="1400" b="1" cap="none" dirty="0">
                <a:solidFill>
                  <a:schemeClr val="bg1"/>
                </a:solidFill>
              </a:rPr>
              <a:t>Matriculation Number: 208077</a:t>
            </a:r>
          </a:p>
          <a:p>
            <a:pPr algn="ctr"/>
            <a:r>
              <a:rPr lang="en-US" sz="1400" b="1" cap="none" dirty="0">
                <a:solidFill>
                  <a:schemeClr val="bg1"/>
                </a:solidFill>
              </a:rPr>
              <a:t>Department: Computer Science (200 Level)</a:t>
            </a:r>
          </a:p>
          <a:p>
            <a:pPr algn="ctr"/>
            <a:r>
              <a:rPr lang="en-US" sz="1400" b="1" cap="none" dirty="0">
                <a:solidFill>
                  <a:schemeClr val="bg1"/>
                </a:solidFill>
              </a:rPr>
              <a:t>Course: CSC 272 (Information Management System)</a:t>
            </a:r>
          </a:p>
          <a:p>
            <a:endParaRPr lang="en-GB" sz="1400" dirty="0"/>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1</a:t>
            </a:fld>
            <a:endParaRPr lang="en-GB"/>
          </a:p>
        </p:txBody>
      </p:sp>
    </p:spTree>
    <p:extLst>
      <p:ext uri="{BB962C8B-B14F-4D97-AF65-F5344CB8AC3E}">
        <p14:creationId xmlns:p14="http://schemas.microsoft.com/office/powerpoint/2010/main" val="341713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Benefits of a Balanced Diet</a:t>
            </a:r>
            <a:endParaRPr lang="en-GB" b="1" dirty="0"/>
          </a:p>
        </p:txBody>
      </p:sp>
      <p:sp>
        <p:nvSpPr>
          <p:cNvPr id="3" name="Content Placeholder 2"/>
          <p:cNvSpPr>
            <a:spLocks noGrp="1"/>
          </p:cNvSpPr>
          <p:nvPr>
            <p:ph idx="1"/>
          </p:nvPr>
        </p:nvSpPr>
        <p:spPr/>
        <p:txBody>
          <a:bodyPr>
            <a:normAutofit/>
          </a:bodyPr>
          <a:lstStyle/>
          <a:p>
            <a:r>
              <a:rPr lang="en-GB" sz="2400" dirty="0" smtClean="0"/>
              <a:t>Prevents diseases and infections</a:t>
            </a:r>
          </a:p>
          <a:p>
            <a:r>
              <a:rPr lang="en-GB" sz="2400" dirty="0" smtClean="0"/>
              <a:t>Helps control excess weight</a:t>
            </a:r>
          </a:p>
          <a:p>
            <a:r>
              <a:rPr lang="en-GB" sz="2400" dirty="0" smtClean="0"/>
              <a:t>Improves your mental health</a:t>
            </a:r>
          </a:p>
          <a:p>
            <a:r>
              <a:rPr lang="en-GB" sz="2400" dirty="0" smtClean="0"/>
              <a:t>Helps in improving skin and hair</a:t>
            </a:r>
            <a:endParaRPr lang="en-GB" sz="2400" dirty="0"/>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10</a:t>
            </a:fld>
            <a:endParaRPr lang="en-GB"/>
          </a:p>
        </p:txBody>
      </p:sp>
    </p:spTree>
    <p:extLst>
      <p:ext uri="{BB962C8B-B14F-4D97-AF65-F5344CB8AC3E}">
        <p14:creationId xmlns:p14="http://schemas.microsoft.com/office/powerpoint/2010/main" val="353207146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6882" y="1450335"/>
            <a:ext cx="8825658" cy="2677648"/>
          </a:xfrm>
        </p:spPr>
        <p:txBody>
          <a:bodyPr/>
          <a:lstStyle/>
          <a:p>
            <a:pPr algn="ctr"/>
            <a:r>
              <a:rPr lang="en-US" b="1" dirty="0"/>
              <a:t>Thank you!</a:t>
            </a:r>
            <a:endParaRPr lang="en-GB" dirty="0"/>
          </a:p>
        </p:txBody>
      </p:sp>
      <p:sp>
        <p:nvSpPr>
          <p:cNvPr id="4" name="Footer Placeholder 3"/>
          <p:cNvSpPr>
            <a:spLocks noGrp="1"/>
          </p:cNvSpPr>
          <p:nvPr>
            <p:ph type="ftr" sz="quarter" idx="11"/>
          </p:nvPr>
        </p:nvSpPr>
        <p:spPr>
          <a:xfrm>
            <a:off x="4385452" y="6024610"/>
            <a:ext cx="3859795" cy="304801"/>
          </a:xfrm>
        </p:spPr>
        <p:txBody>
          <a:bodyPr/>
          <a:lstStyle/>
          <a:p>
            <a:pPr algn="ctr"/>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11</a:t>
            </a:fld>
            <a:endParaRPr lang="en-GB"/>
          </a:p>
        </p:txBody>
      </p:sp>
    </p:spTree>
    <p:extLst>
      <p:ext uri="{BB962C8B-B14F-4D97-AF65-F5344CB8AC3E}">
        <p14:creationId xmlns:p14="http://schemas.microsoft.com/office/powerpoint/2010/main" val="19336061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a:t>
            </a:r>
            <a:endParaRPr lang="en-GB" dirty="0"/>
          </a:p>
        </p:txBody>
      </p:sp>
      <p:sp>
        <p:nvSpPr>
          <p:cNvPr id="3" name="Content Placeholder 2"/>
          <p:cNvSpPr>
            <a:spLocks noGrp="1"/>
          </p:cNvSpPr>
          <p:nvPr>
            <p:ph idx="1"/>
          </p:nvPr>
        </p:nvSpPr>
        <p:spPr/>
        <p:txBody>
          <a:bodyPr>
            <a:normAutofit/>
          </a:bodyPr>
          <a:lstStyle/>
          <a:p>
            <a:r>
              <a:rPr lang="en-US" sz="2400" dirty="0"/>
              <a:t>What is food?</a:t>
            </a:r>
          </a:p>
          <a:p>
            <a:r>
              <a:rPr lang="en-US" sz="2400" dirty="0"/>
              <a:t>Classes of food</a:t>
            </a:r>
          </a:p>
          <a:p>
            <a:r>
              <a:rPr lang="en-US" sz="2400" dirty="0"/>
              <a:t>Importance of food</a:t>
            </a:r>
          </a:p>
          <a:p>
            <a:r>
              <a:rPr lang="en-US" sz="2400" dirty="0"/>
              <a:t>Balanced </a:t>
            </a:r>
            <a:r>
              <a:rPr lang="en-US" sz="2400" dirty="0" smtClean="0"/>
              <a:t>diet</a:t>
            </a:r>
          </a:p>
          <a:p>
            <a:r>
              <a:rPr lang="en-US" sz="2400" dirty="0" smtClean="0"/>
              <a:t>Benefits of Balanced Diet</a:t>
            </a:r>
            <a:endParaRPr lang="en-US" sz="2400" dirty="0"/>
          </a:p>
          <a:p>
            <a:endParaRPr lang="en-GB" sz="2400" dirty="0"/>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2</a:t>
            </a:fld>
            <a:endParaRPr lang="en-GB"/>
          </a:p>
        </p:txBody>
      </p:sp>
    </p:spTree>
    <p:extLst>
      <p:ext uri="{BB962C8B-B14F-4D97-AF65-F5344CB8AC3E}">
        <p14:creationId xmlns:p14="http://schemas.microsoft.com/office/powerpoint/2010/main" val="1559967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Food?</a:t>
            </a:r>
            <a:endParaRPr lang="en-GB" dirty="0"/>
          </a:p>
        </p:txBody>
      </p:sp>
      <p:sp>
        <p:nvSpPr>
          <p:cNvPr id="3" name="Content Placeholder 2"/>
          <p:cNvSpPr>
            <a:spLocks noGrp="1"/>
          </p:cNvSpPr>
          <p:nvPr>
            <p:ph idx="1"/>
          </p:nvPr>
        </p:nvSpPr>
        <p:spPr/>
        <p:txBody>
          <a:bodyPr>
            <a:normAutofit/>
          </a:bodyPr>
          <a:lstStyle/>
          <a:p>
            <a:r>
              <a:rPr lang="en-US" sz="3200" dirty="0"/>
              <a:t>Food is any substance consumed to provide nutritional support for an organism. Food is usually of plant, animal or fungal origin, and contains essential nutrients, such as carbohydrates, fats, proteins, vitamins, or minerals.</a:t>
            </a:r>
          </a:p>
          <a:p>
            <a:endParaRPr lang="en-GB" sz="3200" dirty="0"/>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3</a:t>
            </a:fld>
            <a:endParaRPr lang="en-GB"/>
          </a:p>
        </p:txBody>
      </p:sp>
    </p:spTree>
    <p:extLst>
      <p:ext uri="{BB962C8B-B14F-4D97-AF65-F5344CB8AC3E}">
        <p14:creationId xmlns:p14="http://schemas.microsoft.com/office/powerpoint/2010/main" val="14706410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of Food</a:t>
            </a:r>
            <a:endParaRPr lang="en-GB" dirty="0"/>
          </a:p>
        </p:txBody>
      </p:sp>
      <p:sp>
        <p:nvSpPr>
          <p:cNvPr id="3" name="Content Placeholder 2"/>
          <p:cNvSpPr>
            <a:spLocks noGrp="1"/>
          </p:cNvSpPr>
          <p:nvPr>
            <p:ph idx="1"/>
          </p:nvPr>
        </p:nvSpPr>
        <p:spPr/>
        <p:txBody>
          <a:bodyPr>
            <a:normAutofit/>
          </a:bodyPr>
          <a:lstStyle/>
          <a:p>
            <a:r>
              <a:rPr lang="en-US" sz="2000" dirty="0"/>
              <a:t>There are </a:t>
            </a:r>
            <a:r>
              <a:rPr lang="en-US" sz="2000" b="1" dirty="0"/>
              <a:t>six</a:t>
            </a:r>
            <a:r>
              <a:rPr lang="en-US" sz="2000" dirty="0"/>
              <a:t> main classes of nutrients that the body needs which are:</a:t>
            </a:r>
          </a:p>
          <a:p>
            <a:r>
              <a:rPr lang="en-US" sz="2000" dirty="0"/>
              <a:t>Carbohydrate</a:t>
            </a:r>
          </a:p>
          <a:p>
            <a:r>
              <a:rPr lang="en-US" sz="2000" dirty="0"/>
              <a:t>Protein</a:t>
            </a:r>
          </a:p>
          <a:p>
            <a:r>
              <a:rPr lang="en-US" sz="2000" dirty="0"/>
              <a:t>Fat</a:t>
            </a:r>
          </a:p>
          <a:p>
            <a:r>
              <a:rPr lang="en-US" sz="2000" dirty="0"/>
              <a:t>Vitamin</a:t>
            </a:r>
          </a:p>
          <a:p>
            <a:r>
              <a:rPr lang="en-US" sz="2000" dirty="0"/>
              <a:t>Mineral</a:t>
            </a:r>
          </a:p>
          <a:p>
            <a:r>
              <a:rPr lang="en-US" sz="2000" dirty="0"/>
              <a:t>Water</a:t>
            </a:r>
          </a:p>
          <a:p>
            <a:endParaRPr lang="en-GB" sz="2000" dirty="0"/>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4</a:t>
            </a:fld>
            <a:endParaRPr lang="en-GB"/>
          </a:p>
        </p:txBody>
      </p:sp>
    </p:spTree>
    <p:extLst>
      <p:ext uri="{BB962C8B-B14F-4D97-AF65-F5344CB8AC3E}">
        <p14:creationId xmlns:p14="http://schemas.microsoft.com/office/powerpoint/2010/main" val="329650407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6" end="6"/>
                                            </p:txEl>
                                          </p:spTgt>
                                        </p:tgtEl>
                                        <p:attrNameLst>
                                          <p:attrName>style.visibility</p:attrName>
                                        </p:attrNameLst>
                                      </p:cBhvr>
                                      <p:to>
                                        <p:strVal val="visible"/>
                                      </p:to>
                                    </p:set>
                                    <p:animEffect transition="in" filter="wipe(down)">
                                      <p:cBhvr>
                                        <p:cTn id="115" dur="580">
                                          <p:stCondLst>
                                            <p:cond delay="0"/>
                                          </p:stCondLst>
                                        </p:cTn>
                                        <p:tgtEl>
                                          <p:spTgt spid="3">
                                            <p:txEl>
                                              <p:pRg st="6" end="6"/>
                                            </p:txEl>
                                          </p:spTgt>
                                        </p:tgtEl>
                                      </p:cBhvr>
                                    </p:animEffect>
                                    <p:anim calcmode="lin" valueType="num">
                                      <p:cBhvr>
                                        <p:cTn id="11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6" end="6"/>
                                            </p:txEl>
                                          </p:spTgt>
                                        </p:tgtEl>
                                      </p:cBhvr>
                                      <p:to x="100000" y="60000"/>
                                    </p:animScale>
                                    <p:animScale>
                                      <p:cBhvr>
                                        <p:cTn id="122" dur="166" decel="50000">
                                          <p:stCondLst>
                                            <p:cond delay="676"/>
                                          </p:stCondLst>
                                        </p:cTn>
                                        <p:tgtEl>
                                          <p:spTgt spid="3">
                                            <p:txEl>
                                              <p:pRg st="6" end="6"/>
                                            </p:txEl>
                                          </p:spTgt>
                                        </p:tgtEl>
                                      </p:cBhvr>
                                      <p:to x="100000" y="100000"/>
                                    </p:animScale>
                                    <p:animScale>
                                      <p:cBhvr>
                                        <p:cTn id="123" dur="26">
                                          <p:stCondLst>
                                            <p:cond delay="1312"/>
                                          </p:stCondLst>
                                        </p:cTn>
                                        <p:tgtEl>
                                          <p:spTgt spid="3">
                                            <p:txEl>
                                              <p:pRg st="6" end="6"/>
                                            </p:txEl>
                                          </p:spTgt>
                                        </p:tgtEl>
                                      </p:cBhvr>
                                      <p:to x="100000" y="80000"/>
                                    </p:animScale>
                                    <p:animScale>
                                      <p:cBhvr>
                                        <p:cTn id="124" dur="166" decel="50000">
                                          <p:stCondLst>
                                            <p:cond delay="1338"/>
                                          </p:stCondLst>
                                        </p:cTn>
                                        <p:tgtEl>
                                          <p:spTgt spid="3">
                                            <p:txEl>
                                              <p:pRg st="6" end="6"/>
                                            </p:txEl>
                                          </p:spTgt>
                                        </p:tgtEl>
                                      </p:cBhvr>
                                      <p:to x="100000" y="100000"/>
                                    </p:animScale>
                                    <p:animScale>
                                      <p:cBhvr>
                                        <p:cTn id="125" dur="26">
                                          <p:stCondLst>
                                            <p:cond delay="1642"/>
                                          </p:stCondLst>
                                        </p:cTn>
                                        <p:tgtEl>
                                          <p:spTgt spid="3">
                                            <p:txEl>
                                              <p:pRg st="6" end="6"/>
                                            </p:txEl>
                                          </p:spTgt>
                                        </p:tgtEl>
                                      </p:cBhvr>
                                      <p:to x="100000" y="90000"/>
                                    </p:animScale>
                                    <p:animScale>
                                      <p:cBhvr>
                                        <p:cTn id="126" dur="166" decel="50000">
                                          <p:stCondLst>
                                            <p:cond delay="1668"/>
                                          </p:stCondLst>
                                        </p:cTn>
                                        <p:tgtEl>
                                          <p:spTgt spid="3">
                                            <p:txEl>
                                              <p:pRg st="6" end="6"/>
                                            </p:txEl>
                                          </p:spTgt>
                                        </p:tgtEl>
                                      </p:cBhvr>
                                      <p:to x="100000" y="100000"/>
                                    </p:animScale>
                                    <p:animScale>
                                      <p:cBhvr>
                                        <p:cTn id="127" dur="26">
                                          <p:stCondLst>
                                            <p:cond delay="1808"/>
                                          </p:stCondLst>
                                        </p:cTn>
                                        <p:tgtEl>
                                          <p:spTgt spid="3">
                                            <p:txEl>
                                              <p:pRg st="6" end="6"/>
                                            </p:txEl>
                                          </p:spTgt>
                                        </p:tgtEl>
                                      </p:cBhvr>
                                      <p:to x="100000" y="95000"/>
                                    </p:animScale>
                                    <p:animScale>
                                      <p:cBhvr>
                                        <p:cTn id="128"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of Food</a:t>
            </a:r>
            <a:endParaRPr lang="en-GB" dirty="0"/>
          </a:p>
        </p:txBody>
      </p:sp>
      <p:sp>
        <p:nvSpPr>
          <p:cNvPr id="3" name="Content Placeholder 2"/>
          <p:cNvSpPr>
            <a:spLocks noGrp="1"/>
          </p:cNvSpPr>
          <p:nvPr>
            <p:ph idx="1"/>
          </p:nvPr>
        </p:nvSpPr>
        <p:spPr/>
        <p:txBody>
          <a:bodyPr/>
          <a:lstStyle/>
          <a:p>
            <a:r>
              <a:rPr lang="en-US" b="1" dirty="0"/>
              <a:t>Carbohydrates</a:t>
            </a:r>
          </a:p>
          <a:p>
            <a:r>
              <a:rPr lang="en-US" b="1" dirty="0"/>
              <a:t>Proteins</a:t>
            </a:r>
          </a:p>
          <a:p>
            <a:r>
              <a:rPr lang="en-US" dirty="0"/>
              <a:t>Corn</a:t>
            </a:r>
          </a:p>
          <a:p>
            <a:r>
              <a:rPr lang="en-US" dirty="0"/>
              <a:t>Rice</a:t>
            </a:r>
          </a:p>
          <a:p>
            <a:r>
              <a:rPr lang="en-US" dirty="0"/>
              <a:t>Bread</a:t>
            </a:r>
          </a:p>
          <a:p>
            <a:r>
              <a:rPr lang="en-US" dirty="0"/>
              <a:t>Beans</a:t>
            </a:r>
          </a:p>
          <a:p>
            <a:r>
              <a:rPr lang="en-US" dirty="0"/>
              <a:t>Egg</a:t>
            </a:r>
          </a:p>
          <a:p>
            <a:r>
              <a:rPr lang="en-US" dirty="0" smtClean="0"/>
              <a:t>Cheese</a:t>
            </a:r>
            <a:endParaRPr lang="en-US" dirty="0"/>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5</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885" y="2451751"/>
            <a:ext cx="5616718" cy="394008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503" y="2446719"/>
            <a:ext cx="5249100" cy="39317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0244" y="2411918"/>
            <a:ext cx="5491618" cy="378314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7392" y="2419126"/>
            <a:ext cx="5009703" cy="397271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1503" y="2446719"/>
            <a:ext cx="4804891" cy="3989216"/>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5890" y="2438684"/>
            <a:ext cx="6092706" cy="3674415"/>
          </a:xfrm>
          <a:prstGeom prst="rect">
            <a:avLst/>
          </a:prstGeom>
        </p:spPr>
      </p:pic>
    </p:spTree>
    <p:extLst>
      <p:ext uri="{BB962C8B-B14F-4D97-AF65-F5344CB8AC3E}">
        <p14:creationId xmlns:p14="http://schemas.microsoft.com/office/powerpoint/2010/main" val="2111138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16" presetClass="entr" presetSubtype="21"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inVertical)">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6"/>
                                        </p:tgtEl>
                                        <p:attrNameLst>
                                          <p:attrName>style.visibility</p:attrName>
                                        </p:attrNameLst>
                                      </p:cBhvr>
                                      <p:to>
                                        <p:strVal val="hidden"/>
                                      </p:to>
                                    </p:set>
                                  </p:childTnLst>
                                </p:cTn>
                              </p:par>
                              <p:par>
                                <p:cTn id="46" presetID="26" presetClass="entr" presetSubtype="0" fill="hold" grpId="0"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wipe(down)">
                                      <p:cBhvr>
                                        <p:cTn id="48" dur="580">
                                          <p:stCondLst>
                                            <p:cond delay="0"/>
                                          </p:stCondLst>
                                        </p:cTn>
                                        <p:tgtEl>
                                          <p:spTgt spid="3">
                                            <p:txEl>
                                              <p:pRg st="3" end="3"/>
                                            </p:txEl>
                                          </p:spTgt>
                                        </p:tgtEl>
                                      </p:cBhvr>
                                    </p:animEffect>
                                    <p:anim calcmode="lin" valueType="num">
                                      <p:cBhvr>
                                        <p:cTn id="4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3" end="3"/>
                                            </p:txEl>
                                          </p:spTgt>
                                        </p:tgtEl>
                                      </p:cBhvr>
                                      <p:to x="100000" y="60000"/>
                                    </p:animScale>
                                    <p:animScale>
                                      <p:cBhvr>
                                        <p:cTn id="55" dur="166" decel="50000">
                                          <p:stCondLst>
                                            <p:cond delay="676"/>
                                          </p:stCondLst>
                                        </p:cTn>
                                        <p:tgtEl>
                                          <p:spTgt spid="3">
                                            <p:txEl>
                                              <p:pRg st="3" end="3"/>
                                            </p:txEl>
                                          </p:spTgt>
                                        </p:tgtEl>
                                      </p:cBhvr>
                                      <p:to x="100000" y="100000"/>
                                    </p:animScale>
                                    <p:animScale>
                                      <p:cBhvr>
                                        <p:cTn id="56" dur="26">
                                          <p:stCondLst>
                                            <p:cond delay="1312"/>
                                          </p:stCondLst>
                                        </p:cTn>
                                        <p:tgtEl>
                                          <p:spTgt spid="3">
                                            <p:txEl>
                                              <p:pRg st="3" end="3"/>
                                            </p:txEl>
                                          </p:spTgt>
                                        </p:tgtEl>
                                      </p:cBhvr>
                                      <p:to x="100000" y="80000"/>
                                    </p:animScale>
                                    <p:animScale>
                                      <p:cBhvr>
                                        <p:cTn id="57" dur="166" decel="50000">
                                          <p:stCondLst>
                                            <p:cond delay="1338"/>
                                          </p:stCondLst>
                                        </p:cTn>
                                        <p:tgtEl>
                                          <p:spTgt spid="3">
                                            <p:txEl>
                                              <p:pRg st="3" end="3"/>
                                            </p:txEl>
                                          </p:spTgt>
                                        </p:tgtEl>
                                      </p:cBhvr>
                                      <p:to x="100000" y="100000"/>
                                    </p:animScale>
                                    <p:animScale>
                                      <p:cBhvr>
                                        <p:cTn id="58" dur="26">
                                          <p:stCondLst>
                                            <p:cond delay="1642"/>
                                          </p:stCondLst>
                                        </p:cTn>
                                        <p:tgtEl>
                                          <p:spTgt spid="3">
                                            <p:txEl>
                                              <p:pRg st="3" end="3"/>
                                            </p:txEl>
                                          </p:spTgt>
                                        </p:tgtEl>
                                      </p:cBhvr>
                                      <p:to x="100000" y="90000"/>
                                    </p:animScale>
                                    <p:animScale>
                                      <p:cBhvr>
                                        <p:cTn id="59" dur="166" decel="50000">
                                          <p:stCondLst>
                                            <p:cond delay="1668"/>
                                          </p:stCondLst>
                                        </p:cTn>
                                        <p:tgtEl>
                                          <p:spTgt spid="3">
                                            <p:txEl>
                                              <p:pRg st="3" end="3"/>
                                            </p:txEl>
                                          </p:spTgt>
                                        </p:tgtEl>
                                      </p:cBhvr>
                                      <p:to x="100000" y="100000"/>
                                    </p:animScale>
                                    <p:animScale>
                                      <p:cBhvr>
                                        <p:cTn id="60" dur="26">
                                          <p:stCondLst>
                                            <p:cond delay="1808"/>
                                          </p:stCondLst>
                                        </p:cTn>
                                        <p:tgtEl>
                                          <p:spTgt spid="3">
                                            <p:txEl>
                                              <p:pRg st="3" end="3"/>
                                            </p:txEl>
                                          </p:spTgt>
                                        </p:tgtEl>
                                      </p:cBhvr>
                                      <p:to x="100000" y="95000"/>
                                    </p:animScale>
                                    <p:animScale>
                                      <p:cBhvr>
                                        <p:cTn id="61" dur="166" decel="50000">
                                          <p:stCondLst>
                                            <p:cond delay="1834"/>
                                          </p:stCondLst>
                                        </p:cTn>
                                        <p:tgtEl>
                                          <p:spTgt spid="3">
                                            <p:txEl>
                                              <p:pRg st="3" end="3"/>
                                            </p:txEl>
                                          </p:spTgt>
                                        </p:tgtEl>
                                      </p:cBhvr>
                                      <p:to x="100000" y="100000"/>
                                    </p:animScale>
                                  </p:childTnLst>
                                </p:cTn>
                              </p:par>
                              <p:par>
                                <p:cTn id="62" presetID="21" presetClass="entr" presetSubtype="1"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heel(1)">
                                      <p:cBhvr>
                                        <p:cTn id="64" dur="20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7"/>
                                        </p:tgtEl>
                                        <p:attrNameLst>
                                          <p:attrName>style.visibility</p:attrName>
                                        </p:attrNameLst>
                                      </p:cBhvr>
                                      <p:to>
                                        <p:strVal val="hidden"/>
                                      </p:to>
                                    </p:set>
                                  </p:childTnLst>
                                </p:cTn>
                              </p:par>
                              <p:par>
                                <p:cTn id="71" presetID="26" presetClass="entr" presetSubtype="0" fill="hold" grpId="0"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42"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1000"/>
                                        <p:tgtEl>
                                          <p:spTgt spid="8"/>
                                        </p:tgtEl>
                                      </p:cBhvr>
                                    </p:animEffect>
                                    <p:anim calcmode="lin" valueType="num">
                                      <p:cBhvr>
                                        <p:cTn id="90" dur="1000" fill="hold"/>
                                        <p:tgtEl>
                                          <p:spTgt spid="8"/>
                                        </p:tgtEl>
                                        <p:attrNameLst>
                                          <p:attrName>ppt_x</p:attrName>
                                        </p:attrNameLst>
                                      </p:cBhvr>
                                      <p:tavLst>
                                        <p:tav tm="0">
                                          <p:val>
                                            <p:strVal val="#ppt_x"/>
                                          </p:val>
                                        </p:tav>
                                        <p:tav tm="100000">
                                          <p:val>
                                            <p:strVal val="#ppt_x"/>
                                          </p:val>
                                        </p:tav>
                                      </p:tavLst>
                                    </p:anim>
                                    <p:anim calcmode="lin" valueType="num">
                                      <p:cBhvr>
                                        <p:cTn id="9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3">
                                            <p:txEl>
                                              <p:pRg st="4" end="4"/>
                                            </p:txEl>
                                          </p:spTgt>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8"/>
                                        </p:tgtEl>
                                        <p:attrNameLst>
                                          <p:attrName>style.visibility</p:attrName>
                                        </p:attrNameLst>
                                      </p:cBhvr>
                                      <p:to>
                                        <p:strVal val="hidden"/>
                                      </p:to>
                                    </p:set>
                                  </p:childTnLst>
                                </p:cTn>
                              </p:par>
                              <p:par>
                                <p:cTn id="98" presetID="1" presetClass="exit" presetSubtype="0" fill="hold" grpId="2" nodeType="withEffect">
                                  <p:stCondLst>
                                    <p:cond delay="0"/>
                                  </p:stCondLst>
                                  <p:childTnLst>
                                    <p:set>
                                      <p:cBhvr>
                                        <p:cTn id="99" dur="1" fill="hold">
                                          <p:stCondLst>
                                            <p:cond delay="0"/>
                                          </p:stCondLst>
                                        </p:cTn>
                                        <p:tgtEl>
                                          <p:spTgt spid="3">
                                            <p:txEl>
                                              <p:pRg st="0" end="0"/>
                                            </p:txEl>
                                          </p:spTgt>
                                        </p:tgtEl>
                                        <p:attrNameLst>
                                          <p:attrName>style.visibility</p:attrName>
                                        </p:attrNameLst>
                                      </p:cBhvr>
                                      <p:to>
                                        <p:strVal val="hidden"/>
                                      </p:to>
                                    </p:set>
                                  </p:childTnLst>
                                </p:cTn>
                              </p:par>
                              <p:par>
                                <p:cTn id="100" presetID="26" presetClass="entr" presetSubtype="0" fill="hold" grpId="0" nodeType="withEffect">
                                  <p:stCondLst>
                                    <p:cond delay="0"/>
                                  </p:stCondLst>
                                  <p:childTnLst>
                                    <p:set>
                                      <p:cBhvr>
                                        <p:cTn id="101" dur="1" fill="hold">
                                          <p:stCondLst>
                                            <p:cond delay="0"/>
                                          </p:stCondLst>
                                        </p:cTn>
                                        <p:tgtEl>
                                          <p:spTgt spid="3">
                                            <p:txEl>
                                              <p:pRg st="1" end="1"/>
                                            </p:txEl>
                                          </p:spTgt>
                                        </p:tgtEl>
                                        <p:attrNameLst>
                                          <p:attrName>style.visibility</p:attrName>
                                        </p:attrNameLst>
                                      </p:cBhvr>
                                      <p:to>
                                        <p:strVal val="visible"/>
                                      </p:to>
                                    </p:set>
                                    <p:animEffect transition="in" filter="wipe(down)">
                                      <p:cBhvr>
                                        <p:cTn id="102" dur="580">
                                          <p:stCondLst>
                                            <p:cond delay="0"/>
                                          </p:stCondLst>
                                        </p:cTn>
                                        <p:tgtEl>
                                          <p:spTgt spid="3">
                                            <p:txEl>
                                              <p:pRg st="1" end="1"/>
                                            </p:txEl>
                                          </p:spTgt>
                                        </p:tgtEl>
                                      </p:cBhvr>
                                    </p:animEffect>
                                    <p:anim calcmode="lin" valueType="num">
                                      <p:cBhvr>
                                        <p:cTn id="10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1" end="1"/>
                                            </p:txEl>
                                          </p:spTgt>
                                        </p:tgtEl>
                                      </p:cBhvr>
                                      <p:to x="100000" y="60000"/>
                                    </p:animScale>
                                    <p:animScale>
                                      <p:cBhvr>
                                        <p:cTn id="109" dur="166" decel="50000">
                                          <p:stCondLst>
                                            <p:cond delay="676"/>
                                          </p:stCondLst>
                                        </p:cTn>
                                        <p:tgtEl>
                                          <p:spTgt spid="3">
                                            <p:txEl>
                                              <p:pRg st="1" end="1"/>
                                            </p:txEl>
                                          </p:spTgt>
                                        </p:tgtEl>
                                      </p:cBhvr>
                                      <p:to x="100000" y="100000"/>
                                    </p:animScale>
                                    <p:animScale>
                                      <p:cBhvr>
                                        <p:cTn id="110" dur="26">
                                          <p:stCondLst>
                                            <p:cond delay="1312"/>
                                          </p:stCondLst>
                                        </p:cTn>
                                        <p:tgtEl>
                                          <p:spTgt spid="3">
                                            <p:txEl>
                                              <p:pRg st="1" end="1"/>
                                            </p:txEl>
                                          </p:spTgt>
                                        </p:tgtEl>
                                      </p:cBhvr>
                                      <p:to x="100000" y="80000"/>
                                    </p:animScale>
                                    <p:animScale>
                                      <p:cBhvr>
                                        <p:cTn id="111" dur="166" decel="50000">
                                          <p:stCondLst>
                                            <p:cond delay="1338"/>
                                          </p:stCondLst>
                                        </p:cTn>
                                        <p:tgtEl>
                                          <p:spTgt spid="3">
                                            <p:txEl>
                                              <p:pRg st="1" end="1"/>
                                            </p:txEl>
                                          </p:spTgt>
                                        </p:tgtEl>
                                      </p:cBhvr>
                                      <p:to x="100000" y="100000"/>
                                    </p:animScale>
                                    <p:animScale>
                                      <p:cBhvr>
                                        <p:cTn id="112" dur="26">
                                          <p:stCondLst>
                                            <p:cond delay="1642"/>
                                          </p:stCondLst>
                                        </p:cTn>
                                        <p:tgtEl>
                                          <p:spTgt spid="3">
                                            <p:txEl>
                                              <p:pRg st="1" end="1"/>
                                            </p:txEl>
                                          </p:spTgt>
                                        </p:tgtEl>
                                      </p:cBhvr>
                                      <p:to x="100000" y="90000"/>
                                    </p:animScale>
                                    <p:animScale>
                                      <p:cBhvr>
                                        <p:cTn id="113" dur="166" decel="50000">
                                          <p:stCondLst>
                                            <p:cond delay="1668"/>
                                          </p:stCondLst>
                                        </p:cTn>
                                        <p:tgtEl>
                                          <p:spTgt spid="3">
                                            <p:txEl>
                                              <p:pRg st="1" end="1"/>
                                            </p:txEl>
                                          </p:spTgt>
                                        </p:tgtEl>
                                      </p:cBhvr>
                                      <p:to x="100000" y="100000"/>
                                    </p:animScale>
                                    <p:animScale>
                                      <p:cBhvr>
                                        <p:cTn id="114" dur="26">
                                          <p:stCondLst>
                                            <p:cond delay="1808"/>
                                          </p:stCondLst>
                                        </p:cTn>
                                        <p:tgtEl>
                                          <p:spTgt spid="3">
                                            <p:txEl>
                                              <p:pRg st="1" end="1"/>
                                            </p:txEl>
                                          </p:spTgt>
                                        </p:tgtEl>
                                      </p:cBhvr>
                                      <p:to x="100000" y="95000"/>
                                    </p:animScale>
                                    <p:animScale>
                                      <p:cBhvr>
                                        <p:cTn id="115" dur="166" decel="50000">
                                          <p:stCondLst>
                                            <p:cond delay="1834"/>
                                          </p:stCondLst>
                                        </p:cTn>
                                        <p:tgtEl>
                                          <p:spTgt spid="3">
                                            <p:txEl>
                                              <p:pRg st="1" end="1"/>
                                            </p:txEl>
                                          </p:spTgt>
                                        </p:tgtEl>
                                      </p:cBhvr>
                                      <p:to x="100000" y="100000"/>
                                    </p:animScale>
                                  </p:childTnLst>
                                </p:cTn>
                              </p:par>
                              <p:par>
                                <p:cTn id="116" presetID="26" presetClass="entr" presetSubtype="0" fill="hold" grpId="0" nodeType="withEffect">
                                  <p:stCondLst>
                                    <p:cond delay="0"/>
                                  </p:stCondLst>
                                  <p:childTnLst>
                                    <p:set>
                                      <p:cBhvr>
                                        <p:cTn id="117" dur="1" fill="hold">
                                          <p:stCondLst>
                                            <p:cond delay="0"/>
                                          </p:stCondLst>
                                        </p:cTn>
                                        <p:tgtEl>
                                          <p:spTgt spid="3">
                                            <p:txEl>
                                              <p:pRg st="5" end="5"/>
                                            </p:txEl>
                                          </p:spTgt>
                                        </p:tgtEl>
                                        <p:attrNameLst>
                                          <p:attrName>style.visibility</p:attrName>
                                        </p:attrNameLst>
                                      </p:cBhvr>
                                      <p:to>
                                        <p:strVal val="visible"/>
                                      </p:to>
                                    </p:set>
                                    <p:animEffect transition="in" filter="wipe(down)">
                                      <p:cBhvr>
                                        <p:cTn id="118" dur="580">
                                          <p:stCondLst>
                                            <p:cond delay="0"/>
                                          </p:stCondLst>
                                        </p:cTn>
                                        <p:tgtEl>
                                          <p:spTgt spid="3">
                                            <p:txEl>
                                              <p:pRg st="5" end="5"/>
                                            </p:txEl>
                                          </p:spTgt>
                                        </p:tgtEl>
                                      </p:cBhvr>
                                    </p:animEffect>
                                    <p:anim calcmode="lin" valueType="num">
                                      <p:cBhvr>
                                        <p:cTn id="119"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24" dur="26">
                                          <p:stCondLst>
                                            <p:cond delay="650"/>
                                          </p:stCondLst>
                                        </p:cTn>
                                        <p:tgtEl>
                                          <p:spTgt spid="3">
                                            <p:txEl>
                                              <p:pRg st="5" end="5"/>
                                            </p:txEl>
                                          </p:spTgt>
                                        </p:tgtEl>
                                      </p:cBhvr>
                                      <p:to x="100000" y="60000"/>
                                    </p:animScale>
                                    <p:animScale>
                                      <p:cBhvr>
                                        <p:cTn id="125" dur="166" decel="50000">
                                          <p:stCondLst>
                                            <p:cond delay="676"/>
                                          </p:stCondLst>
                                        </p:cTn>
                                        <p:tgtEl>
                                          <p:spTgt spid="3">
                                            <p:txEl>
                                              <p:pRg st="5" end="5"/>
                                            </p:txEl>
                                          </p:spTgt>
                                        </p:tgtEl>
                                      </p:cBhvr>
                                      <p:to x="100000" y="100000"/>
                                    </p:animScale>
                                    <p:animScale>
                                      <p:cBhvr>
                                        <p:cTn id="126" dur="26">
                                          <p:stCondLst>
                                            <p:cond delay="1312"/>
                                          </p:stCondLst>
                                        </p:cTn>
                                        <p:tgtEl>
                                          <p:spTgt spid="3">
                                            <p:txEl>
                                              <p:pRg st="5" end="5"/>
                                            </p:txEl>
                                          </p:spTgt>
                                        </p:tgtEl>
                                      </p:cBhvr>
                                      <p:to x="100000" y="80000"/>
                                    </p:animScale>
                                    <p:animScale>
                                      <p:cBhvr>
                                        <p:cTn id="127" dur="166" decel="50000">
                                          <p:stCondLst>
                                            <p:cond delay="1338"/>
                                          </p:stCondLst>
                                        </p:cTn>
                                        <p:tgtEl>
                                          <p:spTgt spid="3">
                                            <p:txEl>
                                              <p:pRg st="5" end="5"/>
                                            </p:txEl>
                                          </p:spTgt>
                                        </p:tgtEl>
                                      </p:cBhvr>
                                      <p:to x="100000" y="100000"/>
                                    </p:animScale>
                                    <p:animScale>
                                      <p:cBhvr>
                                        <p:cTn id="128" dur="26">
                                          <p:stCondLst>
                                            <p:cond delay="1642"/>
                                          </p:stCondLst>
                                        </p:cTn>
                                        <p:tgtEl>
                                          <p:spTgt spid="3">
                                            <p:txEl>
                                              <p:pRg st="5" end="5"/>
                                            </p:txEl>
                                          </p:spTgt>
                                        </p:tgtEl>
                                      </p:cBhvr>
                                      <p:to x="100000" y="90000"/>
                                    </p:animScale>
                                    <p:animScale>
                                      <p:cBhvr>
                                        <p:cTn id="129" dur="166" decel="50000">
                                          <p:stCondLst>
                                            <p:cond delay="1668"/>
                                          </p:stCondLst>
                                        </p:cTn>
                                        <p:tgtEl>
                                          <p:spTgt spid="3">
                                            <p:txEl>
                                              <p:pRg st="5" end="5"/>
                                            </p:txEl>
                                          </p:spTgt>
                                        </p:tgtEl>
                                      </p:cBhvr>
                                      <p:to x="100000" y="100000"/>
                                    </p:animScale>
                                    <p:animScale>
                                      <p:cBhvr>
                                        <p:cTn id="130" dur="26">
                                          <p:stCondLst>
                                            <p:cond delay="1808"/>
                                          </p:stCondLst>
                                        </p:cTn>
                                        <p:tgtEl>
                                          <p:spTgt spid="3">
                                            <p:txEl>
                                              <p:pRg st="5" end="5"/>
                                            </p:txEl>
                                          </p:spTgt>
                                        </p:tgtEl>
                                      </p:cBhvr>
                                      <p:to x="100000" y="95000"/>
                                    </p:animScale>
                                    <p:animScale>
                                      <p:cBhvr>
                                        <p:cTn id="131" dur="166" decel="50000">
                                          <p:stCondLst>
                                            <p:cond delay="1834"/>
                                          </p:stCondLst>
                                        </p:cTn>
                                        <p:tgtEl>
                                          <p:spTgt spid="3">
                                            <p:txEl>
                                              <p:pRg st="5" end="5"/>
                                            </p:txEl>
                                          </p:spTgt>
                                        </p:tgtEl>
                                      </p:cBhvr>
                                      <p:to x="100000" y="100000"/>
                                    </p:animScale>
                                  </p:childTnLst>
                                </p:cTn>
                              </p:par>
                              <p:par>
                                <p:cTn id="132" presetID="14" presetClass="entr" presetSubtype="10" fill="hold"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randombar(horizontal)">
                                      <p:cBhvr>
                                        <p:cTn id="134" dur="500"/>
                                        <p:tgtEl>
                                          <p:spTgt spid="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3">
                                            <p:txEl>
                                              <p:pRg st="5" end="5"/>
                                            </p:txEl>
                                          </p:spTgt>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9"/>
                                        </p:tgtEl>
                                        <p:attrNameLst>
                                          <p:attrName>style.visibility</p:attrName>
                                        </p:attrNameLst>
                                      </p:cBhvr>
                                      <p:to>
                                        <p:strVal val="hidden"/>
                                      </p:to>
                                    </p:set>
                                  </p:childTnLst>
                                </p:cTn>
                              </p:par>
                              <p:par>
                                <p:cTn id="141" presetID="26" presetClass="entr" presetSubtype="0" fill="hold" grpId="0" nodeType="withEffect">
                                  <p:stCondLst>
                                    <p:cond delay="0"/>
                                  </p:stCondLst>
                                  <p:childTnLst>
                                    <p:set>
                                      <p:cBhvr>
                                        <p:cTn id="142" dur="1" fill="hold">
                                          <p:stCondLst>
                                            <p:cond delay="0"/>
                                          </p:stCondLst>
                                        </p:cTn>
                                        <p:tgtEl>
                                          <p:spTgt spid="3">
                                            <p:txEl>
                                              <p:pRg st="6" end="6"/>
                                            </p:txEl>
                                          </p:spTgt>
                                        </p:tgtEl>
                                        <p:attrNameLst>
                                          <p:attrName>style.visibility</p:attrName>
                                        </p:attrNameLst>
                                      </p:cBhvr>
                                      <p:to>
                                        <p:strVal val="visible"/>
                                      </p:to>
                                    </p:set>
                                    <p:animEffect transition="in" filter="wipe(down)">
                                      <p:cBhvr>
                                        <p:cTn id="143" dur="580">
                                          <p:stCondLst>
                                            <p:cond delay="0"/>
                                          </p:stCondLst>
                                        </p:cTn>
                                        <p:tgtEl>
                                          <p:spTgt spid="3">
                                            <p:txEl>
                                              <p:pRg st="6" end="6"/>
                                            </p:txEl>
                                          </p:spTgt>
                                        </p:tgtEl>
                                      </p:cBhvr>
                                    </p:animEffect>
                                    <p:anim calcmode="lin" valueType="num">
                                      <p:cBhvr>
                                        <p:cTn id="14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49" dur="26">
                                          <p:stCondLst>
                                            <p:cond delay="650"/>
                                          </p:stCondLst>
                                        </p:cTn>
                                        <p:tgtEl>
                                          <p:spTgt spid="3">
                                            <p:txEl>
                                              <p:pRg st="6" end="6"/>
                                            </p:txEl>
                                          </p:spTgt>
                                        </p:tgtEl>
                                      </p:cBhvr>
                                      <p:to x="100000" y="60000"/>
                                    </p:animScale>
                                    <p:animScale>
                                      <p:cBhvr>
                                        <p:cTn id="150" dur="166" decel="50000">
                                          <p:stCondLst>
                                            <p:cond delay="676"/>
                                          </p:stCondLst>
                                        </p:cTn>
                                        <p:tgtEl>
                                          <p:spTgt spid="3">
                                            <p:txEl>
                                              <p:pRg st="6" end="6"/>
                                            </p:txEl>
                                          </p:spTgt>
                                        </p:tgtEl>
                                      </p:cBhvr>
                                      <p:to x="100000" y="100000"/>
                                    </p:animScale>
                                    <p:animScale>
                                      <p:cBhvr>
                                        <p:cTn id="151" dur="26">
                                          <p:stCondLst>
                                            <p:cond delay="1312"/>
                                          </p:stCondLst>
                                        </p:cTn>
                                        <p:tgtEl>
                                          <p:spTgt spid="3">
                                            <p:txEl>
                                              <p:pRg st="6" end="6"/>
                                            </p:txEl>
                                          </p:spTgt>
                                        </p:tgtEl>
                                      </p:cBhvr>
                                      <p:to x="100000" y="80000"/>
                                    </p:animScale>
                                    <p:animScale>
                                      <p:cBhvr>
                                        <p:cTn id="152" dur="166" decel="50000">
                                          <p:stCondLst>
                                            <p:cond delay="1338"/>
                                          </p:stCondLst>
                                        </p:cTn>
                                        <p:tgtEl>
                                          <p:spTgt spid="3">
                                            <p:txEl>
                                              <p:pRg st="6" end="6"/>
                                            </p:txEl>
                                          </p:spTgt>
                                        </p:tgtEl>
                                      </p:cBhvr>
                                      <p:to x="100000" y="100000"/>
                                    </p:animScale>
                                    <p:animScale>
                                      <p:cBhvr>
                                        <p:cTn id="153" dur="26">
                                          <p:stCondLst>
                                            <p:cond delay="1642"/>
                                          </p:stCondLst>
                                        </p:cTn>
                                        <p:tgtEl>
                                          <p:spTgt spid="3">
                                            <p:txEl>
                                              <p:pRg st="6" end="6"/>
                                            </p:txEl>
                                          </p:spTgt>
                                        </p:tgtEl>
                                      </p:cBhvr>
                                      <p:to x="100000" y="90000"/>
                                    </p:animScale>
                                    <p:animScale>
                                      <p:cBhvr>
                                        <p:cTn id="154" dur="166" decel="50000">
                                          <p:stCondLst>
                                            <p:cond delay="1668"/>
                                          </p:stCondLst>
                                        </p:cTn>
                                        <p:tgtEl>
                                          <p:spTgt spid="3">
                                            <p:txEl>
                                              <p:pRg st="6" end="6"/>
                                            </p:txEl>
                                          </p:spTgt>
                                        </p:tgtEl>
                                      </p:cBhvr>
                                      <p:to x="100000" y="100000"/>
                                    </p:animScale>
                                    <p:animScale>
                                      <p:cBhvr>
                                        <p:cTn id="155" dur="26">
                                          <p:stCondLst>
                                            <p:cond delay="1808"/>
                                          </p:stCondLst>
                                        </p:cTn>
                                        <p:tgtEl>
                                          <p:spTgt spid="3">
                                            <p:txEl>
                                              <p:pRg st="6" end="6"/>
                                            </p:txEl>
                                          </p:spTgt>
                                        </p:tgtEl>
                                      </p:cBhvr>
                                      <p:to x="100000" y="95000"/>
                                    </p:animScale>
                                    <p:animScale>
                                      <p:cBhvr>
                                        <p:cTn id="156" dur="166" decel="50000">
                                          <p:stCondLst>
                                            <p:cond delay="1834"/>
                                          </p:stCondLst>
                                        </p:cTn>
                                        <p:tgtEl>
                                          <p:spTgt spid="3">
                                            <p:txEl>
                                              <p:pRg st="6" end="6"/>
                                            </p:txEl>
                                          </p:spTgt>
                                        </p:tgtEl>
                                      </p:cBhvr>
                                      <p:to x="100000" y="100000"/>
                                    </p:animScale>
                                  </p:childTnLst>
                                </p:cTn>
                              </p:par>
                              <p:par>
                                <p:cTn id="157" presetID="26" presetClass="entr" presetSubtype="0" fill="hold"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wipe(down)">
                                      <p:cBhvr>
                                        <p:cTn id="159" dur="580">
                                          <p:stCondLst>
                                            <p:cond delay="0"/>
                                          </p:stCondLst>
                                        </p:cTn>
                                        <p:tgtEl>
                                          <p:spTgt spid="10"/>
                                        </p:tgtEl>
                                      </p:cBhvr>
                                    </p:animEffect>
                                    <p:anim calcmode="lin" valueType="num">
                                      <p:cBhvr>
                                        <p:cTn id="16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65" dur="26">
                                          <p:stCondLst>
                                            <p:cond delay="650"/>
                                          </p:stCondLst>
                                        </p:cTn>
                                        <p:tgtEl>
                                          <p:spTgt spid="10"/>
                                        </p:tgtEl>
                                      </p:cBhvr>
                                      <p:to x="100000" y="60000"/>
                                    </p:animScale>
                                    <p:animScale>
                                      <p:cBhvr>
                                        <p:cTn id="166" dur="166" decel="50000">
                                          <p:stCondLst>
                                            <p:cond delay="676"/>
                                          </p:stCondLst>
                                        </p:cTn>
                                        <p:tgtEl>
                                          <p:spTgt spid="10"/>
                                        </p:tgtEl>
                                      </p:cBhvr>
                                      <p:to x="100000" y="100000"/>
                                    </p:animScale>
                                    <p:animScale>
                                      <p:cBhvr>
                                        <p:cTn id="167" dur="26">
                                          <p:stCondLst>
                                            <p:cond delay="1312"/>
                                          </p:stCondLst>
                                        </p:cTn>
                                        <p:tgtEl>
                                          <p:spTgt spid="10"/>
                                        </p:tgtEl>
                                      </p:cBhvr>
                                      <p:to x="100000" y="80000"/>
                                    </p:animScale>
                                    <p:animScale>
                                      <p:cBhvr>
                                        <p:cTn id="168" dur="166" decel="50000">
                                          <p:stCondLst>
                                            <p:cond delay="1338"/>
                                          </p:stCondLst>
                                        </p:cTn>
                                        <p:tgtEl>
                                          <p:spTgt spid="10"/>
                                        </p:tgtEl>
                                      </p:cBhvr>
                                      <p:to x="100000" y="100000"/>
                                    </p:animScale>
                                    <p:animScale>
                                      <p:cBhvr>
                                        <p:cTn id="169" dur="26">
                                          <p:stCondLst>
                                            <p:cond delay="1642"/>
                                          </p:stCondLst>
                                        </p:cTn>
                                        <p:tgtEl>
                                          <p:spTgt spid="10"/>
                                        </p:tgtEl>
                                      </p:cBhvr>
                                      <p:to x="100000" y="90000"/>
                                    </p:animScale>
                                    <p:animScale>
                                      <p:cBhvr>
                                        <p:cTn id="170" dur="166" decel="50000">
                                          <p:stCondLst>
                                            <p:cond delay="1668"/>
                                          </p:stCondLst>
                                        </p:cTn>
                                        <p:tgtEl>
                                          <p:spTgt spid="10"/>
                                        </p:tgtEl>
                                      </p:cBhvr>
                                      <p:to x="100000" y="100000"/>
                                    </p:animScale>
                                    <p:animScale>
                                      <p:cBhvr>
                                        <p:cTn id="171" dur="26">
                                          <p:stCondLst>
                                            <p:cond delay="1808"/>
                                          </p:stCondLst>
                                        </p:cTn>
                                        <p:tgtEl>
                                          <p:spTgt spid="10"/>
                                        </p:tgtEl>
                                      </p:cBhvr>
                                      <p:to x="100000" y="95000"/>
                                    </p:animScale>
                                    <p:animScale>
                                      <p:cBhvr>
                                        <p:cTn id="172" dur="166" decel="50000">
                                          <p:stCondLst>
                                            <p:cond delay="1834"/>
                                          </p:stCondLst>
                                        </p:cTn>
                                        <p:tgtEl>
                                          <p:spTgt spid="10"/>
                                        </p:tgtEl>
                                      </p:cBhvr>
                                      <p:to x="100000" y="100000"/>
                                    </p:animScale>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
                                            <p:txEl>
                                              <p:pRg st="6" end="6"/>
                                            </p:txEl>
                                          </p:spTgt>
                                        </p:tgtEl>
                                        <p:attrNameLst>
                                          <p:attrName>style.visibility</p:attrName>
                                        </p:attrNameLst>
                                      </p:cBhvr>
                                      <p:to>
                                        <p:strVal val="hidden"/>
                                      </p:to>
                                    </p:set>
                                  </p:childTnLst>
                                </p:cTn>
                              </p:par>
                              <p:par>
                                <p:cTn id="177" presetID="1" presetClass="exit" presetSubtype="0" fill="hold" nodeType="withEffect">
                                  <p:stCondLst>
                                    <p:cond delay="0"/>
                                  </p:stCondLst>
                                  <p:childTnLst>
                                    <p:set>
                                      <p:cBhvr>
                                        <p:cTn id="178" dur="1" fill="hold">
                                          <p:stCondLst>
                                            <p:cond delay="0"/>
                                          </p:stCondLst>
                                        </p:cTn>
                                        <p:tgtEl>
                                          <p:spTgt spid="10"/>
                                        </p:tgtEl>
                                        <p:attrNameLst>
                                          <p:attrName>style.visibility</p:attrName>
                                        </p:attrNameLst>
                                      </p:cBhvr>
                                      <p:to>
                                        <p:strVal val="hidden"/>
                                      </p:to>
                                    </p:set>
                                  </p:childTnLst>
                                </p:cTn>
                              </p:par>
                              <p:par>
                                <p:cTn id="179" presetID="26" presetClass="entr" presetSubtype="0" fill="hold" grpId="0" nodeType="withEffect">
                                  <p:stCondLst>
                                    <p:cond delay="0"/>
                                  </p:stCondLst>
                                  <p:childTnLst>
                                    <p:set>
                                      <p:cBhvr>
                                        <p:cTn id="180" dur="1" fill="hold">
                                          <p:stCondLst>
                                            <p:cond delay="0"/>
                                          </p:stCondLst>
                                        </p:cTn>
                                        <p:tgtEl>
                                          <p:spTgt spid="3">
                                            <p:txEl>
                                              <p:pRg st="7" end="7"/>
                                            </p:txEl>
                                          </p:spTgt>
                                        </p:tgtEl>
                                        <p:attrNameLst>
                                          <p:attrName>style.visibility</p:attrName>
                                        </p:attrNameLst>
                                      </p:cBhvr>
                                      <p:to>
                                        <p:strVal val="visible"/>
                                      </p:to>
                                    </p:set>
                                    <p:animEffect transition="in" filter="wipe(down)">
                                      <p:cBhvr>
                                        <p:cTn id="181" dur="580">
                                          <p:stCondLst>
                                            <p:cond delay="0"/>
                                          </p:stCondLst>
                                        </p:cTn>
                                        <p:tgtEl>
                                          <p:spTgt spid="3">
                                            <p:txEl>
                                              <p:pRg st="7" end="7"/>
                                            </p:txEl>
                                          </p:spTgt>
                                        </p:tgtEl>
                                      </p:cBhvr>
                                    </p:animEffect>
                                    <p:anim calcmode="lin" valueType="num">
                                      <p:cBhvr>
                                        <p:cTn id="18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8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8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8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8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87" dur="26">
                                          <p:stCondLst>
                                            <p:cond delay="650"/>
                                          </p:stCondLst>
                                        </p:cTn>
                                        <p:tgtEl>
                                          <p:spTgt spid="3">
                                            <p:txEl>
                                              <p:pRg st="7" end="7"/>
                                            </p:txEl>
                                          </p:spTgt>
                                        </p:tgtEl>
                                      </p:cBhvr>
                                      <p:to x="100000" y="60000"/>
                                    </p:animScale>
                                    <p:animScale>
                                      <p:cBhvr>
                                        <p:cTn id="188" dur="166" decel="50000">
                                          <p:stCondLst>
                                            <p:cond delay="676"/>
                                          </p:stCondLst>
                                        </p:cTn>
                                        <p:tgtEl>
                                          <p:spTgt spid="3">
                                            <p:txEl>
                                              <p:pRg st="7" end="7"/>
                                            </p:txEl>
                                          </p:spTgt>
                                        </p:tgtEl>
                                      </p:cBhvr>
                                      <p:to x="100000" y="100000"/>
                                    </p:animScale>
                                    <p:animScale>
                                      <p:cBhvr>
                                        <p:cTn id="189" dur="26">
                                          <p:stCondLst>
                                            <p:cond delay="1312"/>
                                          </p:stCondLst>
                                        </p:cTn>
                                        <p:tgtEl>
                                          <p:spTgt spid="3">
                                            <p:txEl>
                                              <p:pRg st="7" end="7"/>
                                            </p:txEl>
                                          </p:spTgt>
                                        </p:tgtEl>
                                      </p:cBhvr>
                                      <p:to x="100000" y="80000"/>
                                    </p:animScale>
                                    <p:animScale>
                                      <p:cBhvr>
                                        <p:cTn id="190" dur="166" decel="50000">
                                          <p:stCondLst>
                                            <p:cond delay="1338"/>
                                          </p:stCondLst>
                                        </p:cTn>
                                        <p:tgtEl>
                                          <p:spTgt spid="3">
                                            <p:txEl>
                                              <p:pRg st="7" end="7"/>
                                            </p:txEl>
                                          </p:spTgt>
                                        </p:tgtEl>
                                      </p:cBhvr>
                                      <p:to x="100000" y="100000"/>
                                    </p:animScale>
                                    <p:animScale>
                                      <p:cBhvr>
                                        <p:cTn id="191" dur="26">
                                          <p:stCondLst>
                                            <p:cond delay="1642"/>
                                          </p:stCondLst>
                                        </p:cTn>
                                        <p:tgtEl>
                                          <p:spTgt spid="3">
                                            <p:txEl>
                                              <p:pRg st="7" end="7"/>
                                            </p:txEl>
                                          </p:spTgt>
                                        </p:tgtEl>
                                      </p:cBhvr>
                                      <p:to x="100000" y="90000"/>
                                    </p:animScale>
                                    <p:animScale>
                                      <p:cBhvr>
                                        <p:cTn id="192" dur="166" decel="50000">
                                          <p:stCondLst>
                                            <p:cond delay="1668"/>
                                          </p:stCondLst>
                                        </p:cTn>
                                        <p:tgtEl>
                                          <p:spTgt spid="3">
                                            <p:txEl>
                                              <p:pRg st="7" end="7"/>
                                            </p:txEl>
                                          </p:spTgt>
                                        </p:tgtEl>
                                      </p:cBhvr>
                                      <p:to x="100000" y="100000"/>
                                    </p:animScale>
                                    <p:animScale>
                                      <p:cBhvr>
                                        <p:cTn id="193" dur="26">
                                          <p:stCondLst>
                                            <p:cond delay="1808"/>
                                          </p:stCondLst>
                                        </p:cTn>
                                        <p:tgtEl>
                                          <p:spTgt spid="3">
                                            <p:txEl>
                                              <p:pRg st="7" end="7"/>
                                            </p:txEl>
                                          </p:spTgt>
                                        </p:tgtEl>
                                      </p:cBhvr>
                                      <p:to x="100000" y="95000"/>
                                    </p:animScale>
                                    <p:animScale>
                                      <p:cBhvr>
                                        <p:cTn id="194" dur="166" decel="50000">
                                          <p:stCondLst>
                                            <p:cond delay="1834"/>
                                          </p:stCondLst>
                                        </p:cTn>
                                        <p:tgtEl>
                                          <p:spTgt spid="3">
                                            <p:txEl>
                                              <p:pRg st="7" end="7"/>
                                            </p:txEl>
                                          </p:spTgt>
                                        </p:tgtEl>
                                      </p:cBhvr>
                                      <p:to x="100000" y="100000"/>
                                    </p:animScale>
                                  </p:childTnLst>
                                </p:cTn>
                              </p:par>
                              <p:par>
                                <p:cTn id="195" presetID="53" presetClass="entr" presetSubtype="528" fill="hold" nodeType="withEffect">
                                  <p:stCondLst>
                                    <p:cond delay="0"/>
                                  </p:stCondLst>
                                  <p:childTnLst>
                                    <p:set>
                                      <p:cBhvr>
                                        <p:cTn id="196" dur="1" fill="hold">
                                          <p:stCondLst>
                                            <p:cond delay="0"/>
                                          </p:stCondLst>
                                        </p:cTn>
                                        <p:tgtEl>
                                          <p:spTgt spid="11"/>
                                        </p:tgtEl>
                                        <p:attrNameLst>
                                          <p:attrName>style.visibility</p:attrName>
                                        </p:attrNameLst>
                                      </p:cBhvr>
                                      <p:to>
                                        <p:strVal val="visible"/>
                                      </p:to>
                                    </p:set>
                                    <p:anim calcmode="lin" valueType="num">
                                      <p:cBhvr>
                                        <p:cTn id="197" dur="500" fill="hold"/>
                                        <p:tgtEl>
                                          <p:spTgt spid="11"/>
                                        </p:tgtEl>
                                        <p:attrNameLst>
                                          <p:attrName>ppt_w</p:attrName>
                                        </p:attrNameLst>
                                      </p:cBhvr>
                                      <p:tavLst>
                                        <p:tav tm="0">
                                          <p:val>
                                            <p:fltVal val="0"/>
                                          </p:val>
                                        </p:tav>
                                        <p:tav tm="100000">
                                          <p:val>
                                            <p:strVal val="#ppt_w"/>
                                          </p:val>
                                        </p:tav>
                                      </p:tavLst>
                                    </p:anim>
                                    <p:anim calcmode="lin" valueType="num">
                                      <p:cBhvr>
                                        <p:cTn id="198" dur="500" fill="hold"/>
                                        <p:tgtEl>
                                          <p:spTgt spid="11"/>
                                        </p:tgtEl>
                                        <p:attrNameLst>
                                          <p:attrName>ppt_h</p:attrName>
                                        </p:attrNameLst>
                                      </p:cBhvr>
                                      <p:tavLst>
                                        <p:tav tm="0">
                                          <p:val>
                                            <p:fltVal val="0"/>
                                          </p:val>
                                        </p:tav>
                                        <p:tav tm="100000">
                                          <p:val>
                                            <p:strVal val="#ppt_h"/>
                                          </p:val>
                                        </p:tav>
                                      </p:tavLst>
                                    </p:anim>
                                    <p:animEffect transition="in" filter="fade">
                                      <p:cBhvr>
                                        <p:cTn id="199" dur="500"/>
                                        <p:tgtEl>
                                          <p:spTgt spid="11"/>
                                        </p:tgtEl>
                                      </p:cBhvr>
                                    </p:animEffect>
                                    <p:anim calcmode="lin" valueType="num">
                                      <p:cBhvr>
                                        <p:cTn id="200" dur="500" fill="hold"/>
                                        <p:tgtEl>
                                          <p:spTgt spid="11"/>
                                        </p:tgtEl>
                                        <p:attrNameLst>
                                          <p:attrName>ppt_x</p:attrName>
                                        </p:attrNameLst>
                                      </p:cBhvr>
                                      <p:tavLst>
                                        <p:tav tm="0">
                                          <p:val>
                                            <p:fltVal val="0.5"/>
                                          </p:val>
                                        </p:tav>
                                        <p:tav tm="100000">
                                          <p:val>
                                            <p:strVal val="#ppt_x"/>
                                          </p:val>
                                        </p:tav>
                                      </p:tavLst>
                                    </p:anim>
                                    <p:anim calcmode="lin" valueType="num">
                                      <p:cBhvr>
                                        <p:cTn id="201"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1" presetClass="exit" presetSubtype="0" fill="hold" grpId="1" nodeType="clickEffect">
                                  <p:stCondLst>
                                    <p:cond delay="0"/>
                                  </p:stCondLst>
                                  <p:childTnLst>
                                    <p:set>
                                      <p:cBhvr>
                                        <p:cTn id="205" dur="1" fill="hold">
                                          <p:stCondLst>
                                            <p:cond delay="0"/>
                                          </p:stCondLst>
                                        </p:cTn>
                                        <p:tgtEl>
                                          <p:spTgt spid="3">
                                            <p:txEl>
                                              <p:pRg st="7" end="7"/>
                                            </p:txEl>
                                          </p:spTgt>
                                        </p:tgtEl>
                                        <p:attrNameLst>
                                          <p:attrName>style.visibility</p:attrName>
                                        </p:attrNameLst>
                                      </p:cBhvr>
                                      <p:to>
                                        <p:strVal val="hidden"/>
                                      </p:to>
                                    </p:set>
                                  </p:childTnLst>
                                </p:cTn>
                              </p:par>
                              <p:par>
                                <p:cTn id="206" presetID="1" presetClass="exit" presetSubtype="0" fill="hold" nodeType="withEffect">
                                  <p:stCondLst>
                                    <p:cond delay="0"/>
                                  </p:stCondLst>
                                  <p:childTnLst>
                                    <p:set>
                                      <p:cBhvr>
                                        <p:cTn id="207" dur="1" fill="hold">
                                          <p:stCondLst>
                                            <p:cond delay="0"/>
                                          </p:stCondLst>
                                        </p:cTn>
                                        <p:tgtEl>
                                          <p:spTgt spid="11"/>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3" grpId="2"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of Food</a:t>
            </a:r>
            <a:endParaRPr lang="en-GB" dirty="0"/>
          </a:p>
        </p:txBody>
      </p:sp>
      <p:sp>
        <p:nvSpPr>
          <p:cNvPr id="3" name="Content Placeholder 2"/>
          <p:cNvSpPr>
            <a:spLocks noGrp="1"/>
          </p:cNvSpPr>
          <p:nvPr>
            <p:ph idx="1"/>
          </p:nvPr>
        </p:nvSpPr>
        <p:spPr/>
        <p:txBody>
          <a:bodyPr/>
          <a:lstStyle/>
          <a:p>
            <a:r>
              <a:rPr lang="en-US" sz="2000" b="1" dirty="0"/>
              <a:t>Fats</a:t>
            </a:r>
          </a:p>
          <a:p>
            <a:r>
              <a:rPr lang="en-US" sz="2000" b="1" dirty="0"/>
              <a:t>Vitamins</a:t>
            </a:r>
          </a:p>
          <a:p>
            <a:r>
              <a:rPr lang="en-US" dirty="0"/>
              <a:t>Butter</a:t>
            </a:r>
          </a:p>
          <a:p>
            <a:r>
              <a:rPr lang="en-US" dirty="0"/>
              <a:t>Avocado</a:t>
            </a:r>
          </a:p>
          <a:p>
            <a:r>
              <a:rPr lang="en-US" dirty="0"/>
              <a:t>Pork</a:t>
            </a:r>
          </a:p>
          <a:p>
            <a:r>
              <a:rPr lang="en-US" dirty="0"/>
              <a:t>Orange</a:t>
            </a:r>
          </a:p>
          <a:p>
            <a:r>
              <a:rPr lang="en-US" dirty="0"/>
              <a:t>Tomato</a:t>
            </a:r>
          </a:p>
          <a:p>
            <a:r>
              <a:rPr lang="en-US" dirty="0" smtClean="0"/>
              <a:t>Carrot</a:t>
            </a:r>
            <a:endParaRPr lang="en-US" dirty="0"/>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6</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165" y="2320116"/>
            <a:ext cx="5559635" cy="36996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2514" y="2320116"/>
            <a:ext cx="6058099" cy="40313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2514" y="2320116"/>
            <a:ext cx="5256110" cy="393700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6321" y="2325106"/>
            <a:ext cx="5442303" cy="397308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7371" y="2287379"/>
            <a:ext cx="5220511" cy="4017347"/>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36321" y="2358910"/>
            <a:ext cx="5727352" cy="3930951"/>
          </a:xfrm>
          <a:prstGeom prst="rect">
            <a:avLst/>
          </a:prstGeom>
        </p:spPr>
      </p:pic>
    </p:spTree>
    <p:extLst>
      <p:ext uri="{BB962C8B-B14F-4D97-AF65-F5344CB8AC3E}">
        <p14:creationId xmlns:p14="http://schemas.microsoft.com/office/powerpoint/2010/main" val="1357970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2" presetClass="entr" presetSubtype="4"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6"/>
                                        </p:tgtEl>
                                        <p:attrNameLst>
                                          <p:attrName>style.visibility</p:attrName>
                                        </p:attrNameLst>
                                      </p:cBhvr>
                                      <p:to>
                                        <p:strVal val="hidden"/>
                                      </p:to>
                                    </p:set>
                                  </p:childTnLst>
                                </p:cTn>
                              </p:par>
                              <p:par>
                                <p:cTn id="46" presetID="26" presetClass="entr" presetSubtype="0" fill="hold" grpId="0"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wipe(down)">
                                      <p:cBhvr>
                                        <p:cTn id="48" dur="580">
                                          <p:stCondLst>
                                            <p:cond delay="0"/>
                                          </p:stCondLst>
                                        </p:cTn>
                                        <p:tgtEl>
                                          <p:spTgt spid="3">
                                            <p:txEl>
                                              <p:pRg st="3" end="3"/>
                                            </p:txEl>
                                          </p:spTgt>
                                        </p:tgtEl>
                                      </p:cBhvr>
                                    </p:animEffect>
                                    <p:anim calcmode="lin" valueType="num">
                                      <p:cBhvr>
                                        <p:cTn id="4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3" end="3"/>
                                            </p:txEl>
                                          </p:spTgt>
                                        </p:tgtEl>
                                      </p:cBhvr>
                                      <p:to x="100000" y="60000"/>
                                    </p:animScale>
                                    <p:animScale>
                                      <p:cBhvr>
                                        <p:cTn id="55" dur="166" decel="50000">
                                          <p:stCondLst>
                                            <p:cond delay="676"/>
                                          </p:stCondLst>
                                        </p:cTn>
                                        <p:tgtEl>
                                          <p:spTgt spid="3">
                                            <p:txEl>
                                              <p:pRg st="3" end="3"/>
                                            </p:txEl>
                                          </p:spTgt>
                                        </p:tgtEl>
                                      </p:cBhvr>
                                      <p:to x="100000" y="100000"/>
                                    </p:animScale>
                                    <p:animScale>
                                      <p:cBhvr>
                                        <p:cTn id="56" dur="26">
                                          <p:stCondLst>
                                            <p:cond delay="1312"/>
                                          </p:stCondLst>
                                        </p:cTn>
                                        <p:tgtEl>
                                          <p:spTgt spid="3">
                                            <p:txEl>
                                              <p:pRg st="3" end="3"/>
                                            </p:txEl>
                                          </p:spTgt>
                                        </p:tgtEl>
                                      </p:cBhvr>
                                      <p:to x="100000" y="80000"/>
                                    </p:animScale>
                                    <p:animScale>
                                      <p:cBhvr>
                                        <p:cTn id="57" dur="166" decel="50000">
                                          <p:stCondLst>
                                            <p:cond delay="1338"/>
                                          </p:stCondLst>
                                        </p:cTn>
                                        <p:tgtEl>
                                          <p:spTgt spid="3">
                                            <p:txEl>
                                              <p:pRg st="3" end="3"/>
                                            </p:txEl>
                                          </p:spTgt>
                                        </p:tgtEl>
                                      </p:cBhvr>
                                      <p:to x="100000" y="100000"/>
                                    </p:animScale>
                                    <p:animScale>
                                      <p:cBhvr>
                                        <p:cTn id="58" dur="26">
                                          <p:stCondLst>
                                            <p:cond delay="1642"/>
                                          </p:stCondLst>
                                        </p:cTn>
                                        <p:tgtEl>
                                          <p:spTgt spid="3">
                                            <p:txEl>
                                              <p:pRg st="3" end="3"/>
                                            </p:txEl>
                                          </p:spTgt>
                                        </p:tgtEl>
                                      </p:cBhvr>
                                      <p:to x="100000" y="90000"/>
                                    </p:animScale>
                                    <p:animScale>
                                      <p:cBhvr>
                                        <p:cTn id="59" dur="166" decel="50000">
                                          <p:stCondLst>
                                            <p:cond delay="1668"/>
                                          </p:stCondLst>
                                        </p:cTn>
                                        <p:tgtEl>
                                          <p:spTgt spid="3">
                                            <p:txEl>
                                              <p:pRg st="3" end="3"/>
                                            </p:txEl>
                                          </p:spTgt>
                                        </p:tgtEl>
                                      </p:cBhvr>
                                      <p:to x="100000" y="100000"/>
                                    </p:animScale>
                                    <p:animScale>
                                      <p:cBhvr>
                                        <p:cTn id="60" dur="26">
                                          <p:stCondLst>
                                            <p:cond delay="1808"/>
                                          </p:stCondLst>
                                        </p:cTn>
                                        <p:tgtEl>
                                          <p:spTgt spid="3">
                                            <p:txEl>
                                              <p:pRg st="3" end="3"/>
                                            </p:txEl>
                                          </p:spTgt>
                                        </p:tgtEl>
                                      </p:cBhvr>
                                      <p:to x="100000" y="95000"/>
                                    </p:animScale>
                                    <p:animScale>
                                      <p:cBhvr>
                                        <p:cTn id="61" dur="166" decel="50000">
                                          <p:stCondLst>
                                            <p:cond delay="1834"/>
                                          </p:stCondLst>
                                        </p:cTn>
                                        <p:tgtEl>
                                          <p:spTgt spid="3">
                                            <p:txEl>
                                              <p:pRg st="3" end="3"/>
                                            </p:txEl>
                                          </p:spTgt>
                                        </p:tgtEl>
                                      </p:cBhvr>
                                      <p:to x="100000" y="100000"/>
                                    </p:animScale>
                                  </p:childTnLst>
                                </p:cTn>
                              </p:par>
                              <p:par>
                                <p:cTn id="62" presetID="16" presetClass="entr" presetSubtype="21"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barn(inVertical)">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7"/>
                                        </p:tgtEl>
                                        <p:attrNameLst>
                                          <p:attrName>style.visibility</p:attrName>
                                        </p:attrNameLst>
                                      </p:cBhvr>
                                      <p:to>
                                        <p:strVal val="hidden"/>
                                      </p:to>
                                    </p:set>
                                  </p:childTnLst>
                                </p:cTn>
                              </p:par>
                              <p:par>
                                <p:cTn id="71" presetID="26" presetClass="entr" presetSubtype="0" fill="hold" grpId="0"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42"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1000"/>
                                        <p:tgtEl>
                                          <p:spTgt spid="8"/>
                                        </p:tgtEl>
                                      </p:cBhvr>
                                    </p:animEffect>
                                    <p:anim calcmode="lin" valueType="num">
                                      <p:cBhvr>
                                        <p:cTn id="90" dur="1000" fill="hold"/>
                                        <p:tgtEl>
                                          <p:spTgt spid="8"/>
                                        </p:tgtEl>
                                        <p:attrNameLst>
                                          <p:attrName>ppt_x</p:attrName>
                                        </p:attrNameLst>
                                      </p:cBhvr>
                                      <p:tavLst>
                                        <p:tav tm="0">
                                          <p:val>
                                            <p:strVal val="#ppt_x"/>
                                          </p:val>
                                        </p:tav>
                                        <p:tav tm="100000">
                                          <p:val>
                                            <p:strVal val="#ppt_x"/>
                                          </p:val>
                                        </p:tav>
                                      </p:tavLst>
                                    </p:anim>
                                    <p:anim calcmode="lin" valueType="num">
                                      <p:cBhvr>
                                        <p:cTn id="9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3">
                                            <p:txEl>
                                              <p:pRg st="4" end="4"/>
                                            </p:txEl>
                                          </p:spTgt>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8"/>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3">
                                            <p:txEl>
                                              <p:pRg st="0" end="0"/>
                                            </p:txEl>
                                          </p:spTgt>
                                        </p:tgtEl>
                                        <p:attrNameLst>
                                          <p:attrName>style.visibility</p:attrName>
                                        </p:attrNameLst>
                                      </p:cBhvr>
                                      <p:to>
                                        <p:strVal val="hidden"/>
                                      </p:to>
                                    </p:set>
                                  </p:childTnLst>
                                </p:cTn>
                              </p:par>
                              <p:par>
                                <p:cTn id="100" presetID="26" presetClass="entr" presetSubtype="0" fill="hold" grpId="0" nodeType="withEffect">
                                  <p:stCondLst>
                                    <p:cond delay="0"/>
                                  </p:stCondLst>
                                  <p:childTnLst>
                                    <p:set>
                                      <p:cBhvr>
                                        <p:cTn id="101" dur="1" fill="hold">
                                          <p:stCondLst>
                                            <p:cond delay="0"/>
                                          </p:stCondLst>
                                        </p:cTn>
                                        <p:tgtEl>
                                          <p:spTgt spid="3">
                                            <p:txEl>
                                              <p:pRg st="1" end="1"/>
                                            </p:txEl>
                                          </p:spTgt>
                                        </p:tgtEl>
                                        <p:attrNameLst>
                                          <p:attrName>style.visibility</p:attrName>
                                        </p:attrNameLst>
                                      </p:cBhvr>
                                      <p:to>
                                        <p:strVal val="visible"/>
                                      </p:to>
                                    </p:set>
                                    <p:animEffect transition="in" filter="wipe(down)">
                                      <p:cBhvr>
                                        <p:cTn id="102" dur="580">
                                          <p:stCondLst>
                                            <p:cond delay="0"/>
                                          </p:stCondLst>
                                        </p:cTn>
                                        <p:tgtEl>
                                          <p:spTgt spid="3">
                                            <p:txEl>
                                              <p:pRg st="1" end="1"/>
                                            </p:txEl>
                                          </p:spTgt>
                                        </p:tgtEl>
                                      </p:cBhvr>
                                    </p:animEffect>
                                    <p:anim calcmode="lin" valueType="num">
                                      <p:cBhvr>
                                        <p:cTn id="10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1" end="1"/>
                                            </p:txEl>
                                          </p:spTgt>
                                        </p:tgtEl>
                                      </p:cBhvr>
                                      <p:to x="100000" y="60000"/>
                                    </p:animScale>
                                    <p:animScale>
                                      <p:cBhvr>
                                        <p:cTn id="109" dur="166" decel="50000">
                                          <p:stCondLst>
                                            <p:cond delay="676"/>
                                          </p:stCondLst>
                                        </p:cTn>
                                        <p:tgtEl>
                                          <p:spTgt spid="3">
                                            <p:txEl>
                                              <p:pRg st="1" end="1"/>
                                            </p:txEl>
                                          </p:spTgt>
                                        </p:tgtEl>
                                      </p:cBhvr>
                                      <p:to x="100000" y="100000"/>
                                    </p:animScale>
                                    <p:animScale>
                                      <p:cBhvr>
                                        <p:cTn id="110" dur="26">
                                          <p:stCondLst>
                                            <p:cond delay="1312"/>
                                          </p:stCondLst>
                                        </p:cTn>
                                        <p:tgtEl>
                                          <p:spTgt spid="3">
                                            <p:txEl>
                                              <p:pRg st="1" end="1"/>
                                            </p:txEl>
                                          </p:spTgt>
                                        </p:tgtEl>
                                      </p:cBhvr>
                                      <p:to x="100000" y="80000"/>
                                    </p:animScale>
                                    <p:animScale>
                                      <p:cBhvr>
                                        <p:cTn id="111" dur="166" decel="50000">
                                          <p:stCondLst>
                                            <p:cond delay="1338"/>
                                          </p:stCondLst>
                                        </p:cTn>
                                        <p:tgtEl>
                                          <p:spTgt spid="3">
                                            <p:txEl>
                                              <p:pRg st="1" end="1"/>
                                            </p:txEl>
                                          </p:spTgt>
                                        </p:tgtEl>
                                      </p:cBhvr>
                                      <p:to x="100000" y="100000"/>
                                    </p:animScale>
                                    <p:animScale>
                                      <p:cBhvr>
                                        <p:cTn id="112" dur="26">
                                          <p:stCondLst>
                                            <p:cond delay="1642"/>
                                          </p:stCondLst>
                                        </p:cTn>
                                        <p:tgtEl>
                                          <p:spTgt spid="3">
                                            <p:txEl>
                                              <p:pRg st="1" end="1"/>
                                            </p:txEl>
                                          </p:spTgt>
                                        </p:tgtEl>
                                      </p:cBhvr>
                                      <p:to x="100000" y="90000"/>
                                    </p:animScale>
                                    <p:animScale>
                                      <p:cBhvr>
                                        <p:cTn id="113" dur="166" decel="50000">
                                          <p:stCondLst>
                                            <p:cond delay="1668"/>
                                          </p:stCondLst>
                                        </p:cTn>
                                        <p:tgtEl>
                                          <p:spTgt spid="3">
                                            <p:txEl>
                                              <p:pRg st="1" end="1"/>
                                            </p:txEl>
                                          </p:spTgt>
                                        </p:tgtEl>
                                      </p:cBhvr>
                                      <p:to x="100000" y="100000"/>
                                    </p:animScale>
                                    <p:animScale>
                                      <p:cBhvr>
                                        <p:cTn id="114" dur="26">
                                          <p:stCondLst>
                                            <p:cond delay="1808"/>
                                          </p:stCondLst>
                                        </p:cTn>
                                        <p:tgtEl>
                                          <p:spTgt spid="3">
                                            <p:txEl>
                                              <p:pRg st="1" end="1"/>
                                            </p:txEl>
                                          </p:spTgt>
                                        </p:tgtEl>
                                      </p:cBhvr>
                                      <p:to x="100000" y="95000"/>
                                    </p:animScale>
                                    <p:animScale>
                                      <p:cBhvr>
                                        <p:cTn id="115" dur="166" decel="50000">
                                          <p:stCondLst>
                                            <p:cond delay="1834"/>
                                          </p:stCondLst>
                                        </p:cTn>
                                        <p:tgtEl>
                                          <p:spTgt spid="3">
                                            <p:txEl>
                                              <p:pRg st="1" end="1"/>
                                            </p:txEl>
                                          </p:spTgt>
                                        </p:tgtEl>
                                      </p:cBhvr>
                                      <p:to x="100000" y="100000"/>
                                    </p:animScale>
                                  </p:childTnLst>
                                </p:cTn>
                              </p:par>
                              <p:par>
                                <p:cTn id="116" presetID="26" presetClass="entr" presetSubtype="0" fill="hold" grpId="0" nodeType="withEffect">
                                  <p:stCondLst>
                                    <p:cond delay="0"/>
                                  </p:stCondLst>
                                  <p:childTnLst>
                                    <p:set>
                                      <p:cBhvr>
                                        <p:cTn id="117" dur="1" fill="hold">
                                          <p:stCondLst>
                                            <p:cond delay="0"/>
                                          </p:stCondLst>
                                        </p:cTn>
                                        <p:tgtEl>
                                          <p:spTgt spid="3">
                                            <p:txEl>
                                              <p:pRg st="5" end="5"/>
                                            </p:txEl>
                                          </p:spTgt>
                                        </p:tgtEl>
                                        <p:attrNameLst>
                                          <p:attrName>style.visibility</p:attrName>
                                        </p:attrNameLst>
                                      </p:cBhvr>
                                      <p:to>
                                        <p:strVal val="visible"/>
                                      </p:to>
                                    </p:set>
                                    <p:animEffect transition="in" filter="wipe(down)">
                                      <p:cBhvr>
                                        <p:cTn id="118" dur="580">
                                          <p:stCondLst>
                                            <p:cond delay="0"/>
                                          </p:stCondLst>
                                        </p:cTn>
                                        <p:tgtEl>
                                          <p:spTgt spid="3">
                                            <p:txEl>
                                              <p:pRg st="5" end="5"/>
                                            </p:txEl>
                                          </p:spTgt>
                                        </p:tgtEl>
                                      </p:cBhvr>
                                    </p:animEffect>
                                    <p:anim calcmode="lin" valueType="num">
                                      <p:cBhvr>
                                        <p:cTn id="119"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24" dur="26">
                                          <p:stCondLst>
                                            <p:cond delay="650"/>
                                          </p:stCondLst>
                                        </p:cTn>
                                        <p:tgtEl>
                                          <p:spTgt spid="3">
                                            <p:txEl>
                                              <p:pRg st="5" end="5"/>
                                            </p:txEl>
                                          </p:spTgt>
                                        </p:tgtEl>
                                      </p:cBhvr>
                                      <p:to x="100000" y="60000"/>
                                    </p:animScale>
                                    <p:animScale>
                                      <p:cBhvr>
                                        <p:cTn id="125" dur="166" decel="50000">
                                          <p:stCondLst>
                                            <p:cond delay="676"/>
                                          </p:stCondLst>
                                        </p:cTn>
                                        <p:tgtEl>
                                          <p:spTgt spid="3">
                                            <p:txEl>
                                              <p:pRg st="5" end="5"/>
                                            </p:txEl>
                                          </p:spTgt>
                                        </p:tgtEl>
                                      </p:cBhvr>
                                      <p:to x="100000" y="100000"/>
                                    </p:animScale>
                                    <p:animScale>
                                      <p:cBhvr>
                                        <p:cTn id="126" dur="26">
                                          <p:stCondLst>
                                            <p:cond delay="1312"/>
                                          </p:stCondLst>
                                        </p:cTn>
                                        <p:tgtEl>
                                          <p:spTgt spid="3">
                                            <p:txEl>
                                              <p:pRg st="5" end="5"/>
                                            </p:txEl>
                                          </p:spTgt>
                                        </p:tgtEl>
                                      </p:cBhvr>
                                      <p:to x="100000" y="80000"/>
                                    </p:animScale>
                                    <p:animScale>
                                      <p:cBhvr>
                                        <p:cTn id="127" dur="166" decel="50000">
                                          <p:stCondLst>
                                            <p:cond delay="1338"/>
                                          </p:stCondLst>
                                        </p:cTn>
                                        <p:tgtEl>
                                          <p:spTgt spid="3">
                                            <p:txEl>
                                              <p:pRg st="5" end="5"/>
                                            </p:txEl>
                                          </p:spTgt>
                                        </p:tgtEl>
                                      </p:cBhvr>
                                      <p:to x="100000" y="100000"/>
                                    </p:animScale>
                                    <p:animScale>
                                      <p:cBhvr>
                                        <p:cTn id="128" dur="26">
                                          <p:stCondLst>
                                            <p:cond delay="1642"/>
                                          </p:stCondLst>
                                        </p:cTn>
                                        <p:tgtEl>
                                          <p:spTgt spid="3">
                                            <p:txEl>
                                              <p:pRg st="5" end="5"/>
                                            </p:txEl>
                                          </p:spTgt>
                                        </p:tgtEl>
                                      </p:cBhvr>
                                      <p:to x="100000" y="90000"/>
                                    </p:animScale>
                                    <p:animScale>
                                      <p:cBhvr>
                                        <p:cTn id="129" dur="166" decel="50000">
                                          <p:stCondLst>
                                            <p:cond delay="1668"/>
                                          </p:stCondLst>
                                        </p:cTn>
                                        <p:tgtEl>
                                          <p:spTgt spid="3">
                                            <p:txEl>
                                              <p:pRg st="5" end="5"/>
                                            </p:txEl>
                                          </p:spTgt>
                                        </p:tgtEl>
                                      </p:cBhvr>
                                      <p:to x="100000" y="100000"/>
                                    </p:animScale>
                                    <p:animScale>
                                      <p:cBhvr>
                                        <p:cTn id="130" dur="26">
                                          <p:stCondLst>
                                            <p:cond delay="1808"/>
                                          </p:stCondLst>
                                        </p:cTn>
                                        <p:tgtEl>
                                          <p:spTgt spid="3">
                                            <p:txEl>
                                              <p:pRg st="5" end="5"/>
                                            </p:txEl>
                                          </p:spTgt>
                                        </p:tgtEl>
                                      </p:cBhvr>
                                      <p:to x="100000" y="95000"/>
                                    </p:animScale>
                                    <p:animScale>
                                      <p:cBhvr>
                                        <p:cTn id="131" dur="166" decel="50000">
                                          <p:stCondLst>
                                            <p:cond delay="1834"/>
                                          </p:stCondLst>
                                        </p:cTn>
                                        <p:tgtEl>
                                          <p:spTgt spid="3">
                                            <p:txEl>
                                              <p:pRg st="5" end="5"/>
                                            </p:txEl>
                                          </p:spTgt>
                                        </p:tgtEl>
                                      </p:cBhvr>
                                      <p:to x="100000" y="100000"/>
                                    </p:animScale>
                                  </p:childTnLst>
                                </p:cTn>
                              </p:par>
                              <p:par>
                                <p:cTn id="132" presetID="6" presetClass="entr" presetSubtype="16" fill="hold"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circle(in)">
                                      <p:cBhvr>
                                        <p:cTn id="134" dur="1700"/>
                                        <p:tgtEl>
                                          <p:spTgt spid="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3">
                                            <p:txEl>
                                              <p:pRg st="5" end="5"/>
                                            </p:txEl>
                                          </p:spTgt>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9"/>
                                        </p:tgtEl>
                                        <p:attrNameLst>
                                          <p:attrName>style.visibility</p:attrName>
                                        </p:attrNameLst>
                                      </p:cBhvr>
                                      <p:to>
                                        <p:strVal val="hidden"/>
                                      </p:to>
                                    </p:set>
                                  </p:childTnLst>
                                </p:cTn>
                              </p:par>
                              <p:par>
                                <p:cTn id="141" presetID="26" presetClass="entr" presetSubtype="0" fill="hold" grpId="0" nodeType="withEffect">
                                  <p:stCondLst>
                                    <p:cond delay="0"/>
                                  </p:stCondLst>
                                  <p:childTnLst>
                                    <p:set>
                                      <p:cBhvr>
                                        <p:cTn id="142" dur="1" fill="hold">
                                          <p:stCondLst>
                                            <p:cond delay="0"/>
                                          </p:stCondLst>
                                        </p:cTn>
                                        <p:tgtEl>
                                          <p:spTgt spid="3">
                                            <p:txEl>
                                              <p:pRg st="6" end="6"/>
                                            </p:txEl>
                                          </p:spTgt>
                                        </p:tgtEl>
                                        <p:attrNameLst>
                                          <p:attrName>style.visibility</p:attrName>
                                        </p:attrNameLst>
                                      </p:cBhvr>
                                      <p:to>
                                        <p:strVal val="visible"/>
                                      </p:to>
                                    </p:set>
                                    <p:animEffect transition="in" filter="wipe(down)">
                                      <p:cBhvr>
                                        <p:cTn id="143" dur="580">
                                          <p:stCondLst>
                                            <p:cond delay="0"/>
                                          </p:stCondLst>
                                        </p:cTn>
                                        <p:tgtEl>
                                          <p:spTgt spid="3">
                                            <p:txEl>
                                              <p:pRg st="6" end="6"/>
                                            </p:txEl>
                                          </p:spTgt>
                                        </p:tgtEl>
                                      </p:cBhvr>
                                    </p:animEffect>
                                    <p:anim calcmode="lin" valueType="num">
                                      <p:cBhvr>
                                        <p:cTn id="14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49" dur="26">
                                          <p:stCondLst>
                                            <p:cond delay="650"/>
                                          </p:stCondLst>
                                        </p:cTn>
                                        <p:tgtEl>
                                          <p:spTgt spid="3">
                                            <p:txEl>
                                              <p:pRg st="6" end="6"/>
                                            </p:txEl>
                                          </p:spTgt>
                                        </p:tgtEl>
                                      </p:cBhvr>
                                      <p:to x="100000" y="60000"/>
                                    </p:animScale>
                                    <p:animScale>
                                      <p:cBhvr>
                                        <p:cTn id="150" dur="166" decel="50000">
                                          <p:stCondLst>
                                            <p:cond delay="676"/>
                                          </p:stCondLst>
                                        </p:cTn>
                                        <p:tgtEl>
                                          <p:spTgt spid="3">
                                            <p:txEl>
                                              <p:pRg st="6" end="6"/>
                                            </p:txEl>
                                          </p:spTgt>
                                        </p:tgtEl>
                                      </p:cBhvr>
                                      <p:to x="100000" y="100000"/>
                                    </p:animScale>
                                    <p:animScale>
                                      <p:cBhvr>
                                        <p:cTn id="151" dur="26">
                                          <p:stCondLst>
                                            <p:cond delay="1312"/>
                                          </p:stCondLst>
                                        </p:cTn>
                                        <p:tgtEl>
                                          <p:spTgt spid="3">
                                            <p:txEl>
                                              <p:pRg st="6" end="6"/>
                                            </p:txEl>
                                          </p:spTgt>
                                        </p:tgtEl>
                                      </p:cBhvr>
                                      <p:to x="100000" y="80000"/>
                                    </p:animScale>
                                    <p:animScale>
                                      <p:cBhvr>
                                        <p:cTn id="152" dur="166" decel="50000">
                                          <p:stCondLst>
                                            <p:cond delay="1338"/>
                                          </p:stCondLst>
                                        </p:cTn>
                                        <p:tgtEl>
                                          <p:spTgt spid="3">
                                            <p:txEl>
                                              <p:pRg st="6" end="6"/>
                                            </p:txEl>
                                          </p:spTgt>
                                        </p:tgtEl>
                                      </p:cBhvr>
                                      <p:to x="100000" y="100000"/>
                                    </p:animScale>
                                    <p:animScale>
                                      <p:cBhvr>
                                        <p:cTn id="153" dur="26">
                                          <p:stCondLst>
                                            <p:cond delay="1642"/>
                                          </p:stCondLst>
                                        </p:cTn>
                                        <p:tgtEl>
                                          <p:spTgt spid="3">
                                            <p:txEl>
                                              <p:pRg st="6" end="6"/>
                                            </p:txEl>
                                          </p:spTgt>
                                        </p:tgtEl>
                                      </p:cBhvr>
                                      <p:to x="100000" y="90000"/>
                                    </p:animScale>
                                    <p:animScale>
                                      <p:cBhvr>
                                        <p:cTn id="154" dur="166" decel="50000">
                                          <p:stCondLst>
                                            <p:cond delay="1668"/>
                                          </p:stCondLst>
                                        </p:cTn>
                                        <p:tgtEl>
                                          <p:spTgt spid="3">
                                            <p:txEl>
                                              <p:pRg st="6" end="6"/>
                                            </p:txEl>
                                          </p:spTgt>
                                        </p:tgtEl>
                                      </p:cBhvr>
                                      <p:to x="100000" y="100000"/>
                                    </p:animScale>
                                    <p:animScale>
                                      <p:cBhvr>
                                        <p:cTn id="155" dur="26">
                                          <p:stCondLst>
                                            <p:cond delay="1808"/>
                                          </p:stCondLst>
                                        </p:cTn>
                                        <p:tgtEl>
                                          <p:spTgt spid="3">
                                            <p:txEl>
                                              <p:pRg st="6" end="6"/>
                                            </p:txEl>
                                          </p:spTgt>
                                        </p:tgtEl>
                                      </p:cBhvr>
                                      <p:to x="100000" y="95000"/>
                                    </p:animScale>
                                    <p:animScale>
                                      <p:cBhvr>
                                        <p:cTn id="156" dur="166" decel="50000">
                                          <p:stCondLst>
                                            <p:cond delay="1834"/>
                                          </p:stCondLst>
                                        </p:cTn>
                                        <p:tgtEl>
                                          <p:spTgt spid="3">
                                            <p:txEl>
                                              <p:pRg st="6" end="6"/>
                                            </p:txEl>
                                          </p:spTgt>
                                        </p:tgtEl>
                                      </p:cBhvr>
                                      <p:to x="100000" y="100000"/>
                                    </p:animScale>
                                  </p:childTnLst>
                                </p:cTn>
                              </p:par>
                              <p:par>
                                <p:cTn id="157" presetID="53" presetClass="entr" presetSubtype="16" fill="hold" nodeType="withEffect">
                                  <p:stCondLst>
                                    <p:cond delay="0"/>
                                  </p:stCondLst>
                                  <p:childTnLst>
                                    <p:set>
                                      <p:cBhvr>
                                        <p:cTn id="158" dur="1" fill="hold">
                                          <p:stCondLst>
                                            <p:cond delay="0"/>
                                          </p:stCondLst>
                                        </p:cTn>
                                        <p:tgtEl>
                                          <p:spTgt spid="10"/>
                                        </p:tgtEl>
                                        <p:attrNameLst>
                                          <p:attrName>style.visibility</p:attrName>
                                        </p:attrNameLst>
                                      </p:cBhvr>
                                      <p:to>
                                        <p:strVal val="visible"/>
                                      </p:to>
                                    </p:set>
                                    <p:anim calcmode="lin" valueType="num">
                                      <p:cBhvr>
                                        <p:cTn id="159" dur="500" fill="hold"/>
                                        <p:tgtEl>
                                          <p:spTgt spid="10"/>
                                        </p:tgtEl>
                                        <p:attrNameLst>
                                          <p:attrName>ppt_w</p:attrName>
                                        </p:attrNameLst>
                                      </p:cBhvr>
                                      <p:tavLst>
                                        <p:tav tm="0">
                                          <p:val>
                                            <p:fltVal val="0"/>
                                          </p:val>
                                        </p:tav>
                                        <p:tav tm="100000">
                                          <p:val>
                                            <p:strVal val="#ppt_w"/>
                                          </p:val>
                                        </p:tav>
                                      </p:tavLst>
                                    </p:anim>
                                    <p:anim calcmode="lin" valueType="num">
                                      <p:cBhvr>
                                        <p:cTn id="160" dur="500" fill="hold"/>
                                        <p:tgtEl>
                                          <p:spTgt spid="10"/>
                                        </p:tgtEl>
                                        <p:attrNameLst>
                                          <p:attrName>ppt_h</p:attrName>
                                        </p:attrNameLst>
                                      </p:cBhvr>
                                      <p:tavLst>
                                        <p:tav tm="0">
                                          <p:val>
                                            <p:fltVal val="0"/>
                                          </p:val>
                                        </p:tav>
                                        <p:tav tm="100000">
                                          <p:val>
                                            <p:strVal val="#ppt_h"/>
                                          </p:val>
                                        </p:tav>
                                      </p:tavLst>
                                    </p:anim>
                                    <p:animEffect transition="in" filter="fade">
                                      <p:cBhvr>
                                        <p:cTn id="161" dur="500"/>
                                        <p:tgtEl>
                                          <p:spTgt spid="10"/>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3">
                                            <p:txEl>
                                              <p:pRg st="6" end="6"/>
                                            </p:txEl>
                                          </p:spTgt>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10"/>
                                        </p:tgtEl>
                                        <p:attrNameLst>
                                          <p:attrName>style.visibility</p:attrName>
                                        </p:attrNameLst>
                                      </p:cBhvr>
                                      <p:to>
                                        <p:strVal val="hidden"/>
                                      </p:to>
                                    </p:set>
                                  </p:childTnLst>
                                </p:cTn>
                              </p:par>
                              <p:par>
                                <p:cTn id="168" presetID="26" presetClass="entr" presetSubtype="0" fill="hold" grpId="0" nodeType="withEffect">
                                  <p:stCondLst>
                                    <p:cond delay="0"/>
                                  </p:stCondLst>
                                  <p:childTnLst>
                                    <p:set>
                                      <p:cBhvr>
                                        <p:cTn id="169" dur="1" fill="hold">
                                          <p:stCondLst>
                                            <p:cond delay="0"/>
                                          </p:stCondLst>
                                        </p:cTn>
                                        <p:tgtEl>
                                          <p:spTgt spid="3">
                                            <p:txEl>
                                              <p:pRg st="7" end="7"/>
                                            </p:txEl>
                                          </p:spTgt>
                                        </p:tgtEl>
                                        <p:attrNameLst>
                                          <p:attrName>style.visibility</p:attrName>
                                        </p:attrNameLst>
                                      </p:cBhvr>
                                      <p:to>
                                        <p:strVal val="visible"/>
                                      </p:to>
                                    </p:set>
                                    <p:animEffect transition="in" filter="wipe(down)">
                                      <p:cBhvr>
                                        <p:cTn id="170" dur="580">
                                          <p:stCondLst>
                                            <p:cond delay="0"/>
                                          </p:stCondLst>
                                        </p:cTn>
                                        <p:tgtEl>
                                          <p:spTgt spid="3">
                                            <p:txEl>
                                              <p:pRg st="7" end="7"/>
                                            </p:txEl>
                                          </p:spTgt>
                                        </p:tgtEl>
                                      </p:cBhvr>
                                    </p:animEffect>
                                    <p:anim calcmode="lin" valueType="num">
                                      <p:cBhvr>
                                        <p:cTn id="171"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72"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73"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74"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75"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76" dur="26">
                                          <p:stCondLst>
                                            <p:cond delay="650"/>
                                          </p:stCondLst>
                                        </p:cTn>
                                        <p:tgtEl>
                                          <p:spTgt spid="3">
                                            <p:txEl>
                                              <p:pRg st="7" end="7"/>
                                            </p:txEl>
                                          </p:spTgt>
                                        </p:tgtEl>
                                      </p:cBhvr>
                                      <p:to x="100000" y="60000"/>
                                    </p:animScale>
                                    <p:animScale>
                                      <p:cBhvr>
                                        <p:cTn id="177" dur="166" decel="50000">
                                          <p:stCondLst>
                                            <p:cond delay="676"/>
                                          </p:stCondLst>
                                        </p:cTn>
                                        <p:tgtEl>
                                          <p:spTgt spid="3">
                                            <p:txEl>
                                              <p:pRg st="7" end="7"/>
                                            </p:txEl>
                                          </p:spTgt>
                                        </p:tgtEl>
                                      </p:cBhvr>
                                      <p:to x="100000" y="100000"/>
                                    </p:animScale>
                                    <p:animScale>
                                      <p:cBhvr>
                                        <p:cTn id="178" dur="26">
                                          <p:stCondLst>
                                            <p:cond delay="1312"/>
                                          </p:stCondLst>
                                        </p:cTn>
                                        <p:tgtEl>
                                          <p:spTgt spid="3">
                                            <p:txEl>
                                              <p:pRg st="7" end="7"/>
                                            </p:txEl>
                                          </p:spTgt>
                                        </p:tgtEl>
                                      </p:cBhvr>
                                      <p:to x="100000" y="80000"/>
                                    </p:animScale>
                                    <p:animScale>
                                      <p:cBhvr>
                                        <p:cTn id="179" dur="166" decel="50000">
                                          <p:stCondLst>
                                            <p:cond delay="1338"/>
                                          </p:stCondLst>
                                        </p:cTn>
                                        <p:tgtEl>
                                          <p:spTgt spid="3">
                                            <p:txEl>
                                              <p:pRg st="7" end="7"/>
                                            </p:txEl>
                                          </p:spTgt>
                                        </p:tgtEl>
                                      </p:cBhvr>
                                      <p:to x="100000" y="100000"/>
                                    </p:animScale>
                                    <p:animScale>
                                      <p:cBhvr>
                                        <p:cTn id="180" dur="26">
                                          <p:stCondLst>
                                            <p:cond delay="1642"/>
                                          </p:stCondLst>
                                        </p:cTn>
                                        <p:tgtEl>
                                          <p:spTgt spid="3">
                                            <p:txEl>
                                              <p:pRg st="7" end="7"/>
                                            </p:txEl>
                                          </p:spTgt>
                                        </p:tgtEl>
                                      </p:cBhvr>
                                      <p:to x="100000" y="90000"/>
                                    </p:animScale>
                                    <p:animScale>
                                      <p:cBhvr>
                                        <p:cTn id="181" dur="166" decel="50000">
                                          <p:stCondLst>
                                            <p:cond delay="1668"/>
                                          </p:stCondLst>
                                        </p:cTn>
                                        <p:tgtEl>
                                          <p:spTgt spid="3">
                                            <p:txEl>
                                              <p:pRg st="7" end="7"/>
                                            </p:txEl>
                                          </p:spTgt>
                                        </p:tgtEl>
                                      </p:cBhvr>
                                      <p:to x="100000" y="100000"/>
                                    </p:animScale>
                                    <p:animScale>
                                      <p:cBhvr>
                                        <p:cTn id="182" dur="26">
                                          <p:stCondLst>
                                            <p:cond delay="1808"/>
                                          </p:stCondLst>
                                        </p:cTn>
                                        <p:tgtEl>
                                          <p:spTgt spid="3">
                                            <p:txEl>
                                              <p:pRg st="7" end="7"/>
                                            </p:txEl>
                                          </p:spTgt>
                                        </p:tgtEl>
                                      </p:cBhvr>
                                      <p:to x="100000" y="95000"/>
                                    </p:animScale>
                                    <p:animScale>
                                      <p:cBhvr>
                                        <p:cTn id="183" dur="166" decel="50000">
                                          <p:stCondLst>
                                            <p:cond delay="1834"/>
                                          </p:stCondLst>
                                        </p:cTn>
                                        <p:tgtEl>
                                          <p:spTgt spid="3">
                                            <p:txEl>
                                              <p:pRg st="7" end="7"/>
                                            </p:txEl>
                                          </p:spTgt>
                                        </p:tgtEl>
                                      </p:cBhvr>
                                      <p:to x="100000" y="100000"/>
                                    </p:animScale>
                                  </p:childTnLst>
                                </p:cTn>
                              </p:par>
                              <p:par>
                                <p:cTn id="184" presetID="21" presetClass="entr" presetSubtype="1" fill="hold" nodeType="withEffect">
                                  <p:stCondLst>
                                    <p:cond delay="0"/>
                                  </p:stCondLst>
                                  <p:childTnLst>
                                    <p:set>
                                      <p:cBhvr>
                                        <p:cTn id="185" dur="1" fill="hold">
                                          <p:stCondLst>
                                            <p:cond delay="0"/>
                                          </p:stCondLst>
                                        </p:cTn>
                                        <p:tgtEl>
                                          <p:spTgt spid="11"/>
                                        </p:tgtEl>
                                        <p:attrNameLst>
                                          <p:attrName>style.visibility</p:attrName>
                                        </p:attrNameLst>
                                      </p:cBhvr>
                                      <p:to>
                                        <p:strVal val="visible"/>
                                      </p:to>
                                    </p:set>
                                    <p:animEffect transition="in" filter="wheel(1)">
                                      <p:cBhvr>
                                        <p:cTn id="186" dur="2000"/>
                                        <p:tgtEl>
                                          <p:spTgt spid="11"/>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3">
                                            <p:txEl>
                                              <p:pRg st="7" end="7"/>
                                            </p:txEl>
                                          </p:spTgt>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11"/>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of Food</a:t>
            </a:r>
            <a:endParaRPr lang="en-GB" dirty="0"/>
          </a:p>
        </p:txBody>
      </p:sp>
      <p:sp>
        <p:nvSpPr>
          <p:cNvPr id="3" name="Content Placeholder 2"/>
          <p:cNvSpPr>
            <a:spLocks noGrp="1"/>
          </p:cNvSpPr>
          <p:nvPr>
            <p:ph idx="1"/>
          </p:nvPr>
        </p:nvSpPr>
        <p:spPr/>
        <p:txBody>
          <a:bodyPr/>
          <a:lstStyle/>
          <a:p>
            <a:r>
              <a:rPr lang="en-US" sz="2000" b="1" dirty="0"/>
              <a:t>Mineral</a:t>
            </a:r>
          </a:p>
          <a:p>
            <a:r>
              <a:rPr lang="en-US" sz="2000" b="1" dirty="0"/>
              <a:t>Water</a:t>
            </a:r>
          </a:p>
          <a:p>
            <a:r>
              <a:rPr lang="en-US" dirty="0"/>
              <a:t>Vegetables</a:t>
            </a:r>
          </a:p>
          <a:p>
            <a:r>
              <a:rPr lang="en-US" dirty="0"/>
              <a:t>Shellfish</a:t>
            </a:r>
          </a:p>
          <a:p>
            <a:r>
              <a:rPr lang="en-US" dirty="0"/>
              <a:t>Cocoa</a:t>
            </a:r>
          </a:p>
          <a:p>
            <a:r>
              <a:rPr lang="en-US" dirty="0"/>
              <a:t>Watermelon</a:t>
            </a:r>
          </a:p>
          <a:p>
            <a:r>
              <a:rPr lang="en-US" dirty="0"/>
              <a:t>Water</a:t>
            </a:r>
          </a:p>
          <a:p>
            <a:r>
              <a:rPr lang="en-US" dirty="0" smtClean="0"/>
              <a:t>Peach</a:t>
            </a:r>
            <a:endParaRPr lang="en-US" dirty="0"/>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7</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837" y="2369431"/>
            <a:ext cx="6769776" cy="36503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6998" y="2369431"/>
            <a:ext cx="5729840" cy="381294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590" y="2358312"/>
            <a:ext cx="6237963" cy="374277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0576" y="2314484"/>
            <a:ext cx="5815191" cy="386789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5707" y="2328371"/>
            <a:ext cx="5615396" cy="3800222"/>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8603" y="2368270"/>
            <a:ext cx="5092033" cy="3814109"/>
          </a:xfrm>
          <a:prstGeom prst="rect">
            <a:avLst/>
          </a:prstGeom>
        </p:spPr>
      </p:pic>
    </p:spTree>
    <p:extLst>
      <p:ext uri="{BB962C8B-B14F-4D97-AF65-F5344CB8AC3E}">
        <p14:creationId xmlns:p14="http://schemas.microsoft.com/office/powerpoint/2010/main" val="229947726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53" presetClass="entr" presetSubtype="16"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6"/>
                                        </p:tgtEl>
                                        <p:attrNameLst>
                                          <p:attrName>style.visibility</p:attrName>
                                        </p:attrNameLst>
                                      </p:cBhvr>
                                      <p:to>
                                        <p:strVal val="hidden"/>
                                      </p:to>
                                    </p:set>
                                  </p:childTnLst>
                                </p:cTn>
                              </p:par>
                              <p:par>
                                <p:cTn id="48" presetID="26" presetClass="entr" presetSubtype="0" fill="hold" grpId="0" nodeType="with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wipe(down)">
                                      <p:cBhvr>
                                        <p:cTn id="50" dur="580">
                                          <p:stCondLst>
                                            <p:cond delay="0"/>
                                          </p:stCondLst>
                                        </p:cTn>
                                        <p:tgtEl>
                                          <p:spTgt spid="3">
                                            <p:txEl>
                                              <p:pRg st="3" end="3"/>
                                            </p:txEl>
                                          </p:spTgt>
                                        </p:tgtEl>
                                      </p:cBhvr>
                                    </p:animEffect>
                                    <p:anim calcmode="lin" valueType="num">
                                      <p:cBhvr>
                                        <p:cTn id="5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3">
                                            <p:txEl>
                                              <p:pRg st="3" end="3"/>
                                            </p:txEl>
                                          </p:spTgt>
                                        </p:tgtEl>
                                      </p:cBhvr>
                                      <p:to x="100000" y="60000"/>
                                    </p:animScale>
                                    <p:animScale>
                                      <p:cBhvr>
                                        <p:cTn id="57" dur="166" decel="50000">
                                          <p:stCondLst>
                                            <p:cond delay="676"/>
                                          </p:stCondLst>
                                        </p:cTn>
                                        <p:tgtEl>
                                          <p:spTgt spid="3">
                                            <p:txEl>
                                              <p:pRg st="3" end="3"/>
                                            </p:txEl>
                                          </p:spTgt>
                                        </p:tgtEl>
                                      </p:cBhvr>
                                      <p:to x="100000" y="100000"/>
                                    </p:animScale>
                                    <p:animScale>
                                      <p:cBhvr>
                                        <p:cTn id="58" dur="26">
                                          <p:stCondLst>
                                            <p:cond delay="1312"/>
                                          </p:stCondLst>
                                        </p:cTn>
                                        <p:tgtEl>
                                          <p:spTgt spid="3">
                                            <p:txEl>
                                              <p:pRg st="3" end="3"/>
                                            </p:txEl>
                                          </p:spTgt>
                                        </p:tgtEl>
                                      </p:cBhvr>
                                      <p:to x="100000" y="80000"/>
                                    </p:animScale>
                                    <p:animScale>
                                      <p:cBhvr>
                                        <p:cTn id="59" dur="166" decel="50000">
                                          <p:stCondLst>
                                            <p:cond delay="1338"/>
                                          </p:stCondLst>
                                        </p:cTn>
                                        <p:tgtEl>
                                          <p:spTgt spid="3">
                                            <p:txEl>
                                              <p:pRg st="3" end="3"/>
                                            </p:txEl>
                                          </p:spTgt>
                                        </p:tgtEl>
                                      </p:cBhvr>
                                      <p:to x="100000" y="100000"/>
                                    </p:animScale>
                                    <p:animScale>
                                      <p:cBhvr>
                                        <p:cTn id="60" dur="26">
                                          <p:stCondLst>
                                            <p:cond delay="1642"/>
                                          </p:stCondLst>
                                        </p:cTn>
                                        <p:tgtEl>
                                          <p:spTgt spid="3">
                                            <p:txEl>
                                              <p:pRg st="3" end="3"/>
                                            </p:txEl>
                                          </p:spTgt>
                                        </p:tgtEl>
                                      </p:cBhvr>
                                      <p:to x="100000" y="90000"/>
                                    </p:animScale>
                                    <p:animScale>
                                      <p:cBhvr>
                                        <p:cTn id="61" dur="166" decel="50000">
                                          <p:stCondLst>
                                            <p:cond delay="1668"/>
                                          </p:stCondLst>
                                        </p:cTn>
                                        <p:tgtEl>
                                          <p:spTgt spid="3">
                                            <p:txEl>
                                              <p:pRg st="3" end="3"/>
                                            </p:txEl>
                                          </p:spTgt>
                                        </p:tgtEl>
                                      </p:cBhvr>
                                      <p:to x="100000" y="100000"/>
                                    </p:animScale>
                                    <p:animScale>
                                      <p:cBhvr>
                                        <p:cTn id="62" dur="26">
                                          <p:stCondLst>
                                            <p:cond delay="1808"/>
                                          </p:stCondLst>
                                        </p:cTn>
                                        <p:tgtEl>
                                          <p:spTgt spid="3">
                                            <p:txEl>
                                              <p:pRg st="3" end="3"/>
                                            </p:txEl>
                                          </p:spTgt>
                                        </p:tgtEl>
                                      </p:cBhvr>
                                      <p:to x="100000" y="95000"/>
                                    </p:animScale>
                                    <p:animScale>
                                      <p:cBhvr>
                                        <p:cTn id="63" dur="166" decel="50000">
                                          <p:stCondLst>
                                            <p:cond delay="1834"/>
                                          </p:stCondLst>
                                        </p:cTn>
                                        <p:tgtEl>
                                          <p:spTgt spid="3">
                                            <p:txEl>
                                              <p:pRg st="3" end="3"/>
                                            </p:txEl>
                                          </p:spTgt>
                                        </p:tgtEl>
                                      </p:cBhvr>
                                      <p:to x="100000" y="100000"/>
                                    </p:animScale>
                                  </p:childTnLst>
                                </p:cTn>
                              </p:par>
                              <p:par>
                                <p:cTn id="64" presetID="31"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1000" fill="hold"/>
                                        <p:tgtEl>
                                          <p:spTgt spid="7"/>
                                        </p:tgtEl>
                                        <p:attrNameLst>
                                          <p:attrName>ppt_w</p:attrName>
                                        </p:attrNameLst>
                                      </p:cBhvr>
                                      <p:tavLst>
                                        <p:tav tm="0">
                                          <p:val>
                                            <p:fltVal val="0"/>
                                          </p:val>
                                        </p:tav>
                                        <p:tav tm="100000">
                                          <p:val>
                                            <p:strVal val="#ppt_w"/>
                                          </p:val>
                                        </p:tav>
                                      </p:tavLst>
                                    </p:anim>
                                    <p:anim calcmode="lin" valueType="num">
                                      <p:cBhvr>
                                        <p:cTn id="67" dur="1000" fill="hold"/>
                                        <p:tgtEl>
                                          <p:spTgt spid="7"/>
                                        </p:tgtEl>
                                        <p:attrNameLst>
                                          <p:attrName>ppt_h</p:attrName>
                                        </p:attrNameLst>
                                      </p:cBhvr>
                                      <p:tavLst>
                                        <p:tav tm="0">
                                          <p:val>
                                            <p:fltVal val="0"/>
                                          </p:val>
                                        </p:tav>
                                        <p:tav tm="100000">
                                          <p:val>
                                            <p:strVal val="#ppt_h"/>
                                          </p:val>
                                        </p:tav>
                                      </p:tavLst>
                                    </p:anim>
                                    <p:anim calcmode="lin" valueType="num">
                                      <p:cBhvr>
                                        <p:cTn id="68" dur="1000" fill="hold"/>
                                        <p:tgtEl>
                                          <p:spTgt spid="7"/>
                                        </p:tgtEl>
                                        <p:attrNameLst>
                                          <p:attrName>style.rotation</p:attrName>
                                        </p:attrNameLst>
                                      </p:cBhvr>
                                      <p:tavLst>
                                        <p:tav tm="0">
                                          <p:val>
                                            <p:fltVal val="90"/>
                                          </p:val>
                                        </p:tav>
                                        <p:tav tm="100000">
                                          <p:val>
                                            <p:fltVal val="0"/>
                                          </p:val>
                                        </p:tav>
                                      </p:tavLst>
                                    </p:anim>
                                    <p:animEffect transition="in" filter="fade">
                                      <p:cBhvr>
                                        <p:cTn id="69" dur="10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3">
                                            <p:txEl>
                                              <p:pRg st="3" end="3"/>
                                            </p:txEl>
                                          </p:spTgt>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7"/>
                                        </p:tgtEl>
                                        <p:attrNameLst>
                                          <p:attrName>style.visibility</p:attrName>
                                        </p:attrNameLst>
                                      </p:cBhvr>
                                      <p:to>
                                        <p:strVal val="hidden"/>
                                      </p:to>
                                    </p:set>
                                  </p:childTnLst>
                                </p:cTn>
                              </p:par>
                              <p:par>
                                <p:cTn id="76" presetID="26" presetClass="entr" presetSubtype="0" fill="hold" grpId="0" nodeType="withEffect">
                                  <p:stCondLst>
                                    <p:cond delay="0"/>
                                  </p:stCondLst>
                                  <p:childTnLst>
                                    <p:set>
                                      <p:cBhvr>
                                        <p:cTn id="77" dur="1" fill="hold">
                                          <p:stCondLst>
                                            <p:cond delay="0"/>
                                          </p:stCondLst>
                                        </p:cTn>
                                        <p:tgtEl>
                                          <p:spTgt spid="3">
                                            <p:txEl>
                                              <p:pRg st="4" end="4"/>
                                            </p:txEl>
                                          </p:spTgt>
                                        </p:tgtEl>
                                        <p:attrNameLst>
                                          <p:attrName>style.visibility</p:attrName>
                                        </p:attrNameLst>
                                      </p:cBhvr>
                                      <p:to>
                                        <p:strVal val="visible"/>
                                      </p:to>
                                    </p:set>
                                    <p:animEffect transition="in" filter="wipe(down)">
                                      <p:cBhvr>
                                        <p:cTn id="78" dur="580">
                                          <p:stCondLst>
                                            <p:cond delay="0"/>
                                          </p:stCondLst>
                                        </p:cTn>
                                        <p:tgtEl>
                                          <p:spTgt spid="3">
                                            <p:txEl>
                                              <p:pRg st="4" end="4"/>
                                            </p:txEl>
                                          </p:spTgt>
                                        </p:tgtEl>
                                      </p:cBhvr>
                                    </p:animEffect>
                                    <p:anim calcmode="lin" valueType="num">
                                      <p:cBhvr>
                                        <p:cTn id="7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3">
                                            <p:txEl>
                                              <p:pRg st="4" end="4"/>
                                            </p:txEl>
                                          </p:spTgt>
                                        </p:tgtEl>
                                      </p:cBhvr>
                                      <p:to x="100000" y="60000"/>
                                    </p:animScale>
                                    <p:animScale>
                                      <p:cBhvr>
                                        <p:cTn id="85" dur="166" decel="50000">
                                          <p:stCondLst>
                                            <p:cond delay="676"/>
                                          </p:stCondLst>
                                        </p:cTn>
                                        <p:tgtEl>
                                          <p:spTgt spid="3">
                                            <p:txEl>
                                              <p:pRg st="4" end="4"/>
                                            </p:txEl>
                                          </p:spTgt>
                                        </p:tgtEl>
                                      </p:cBhvr>
                                      <p:to x="100000" y="100000"/>
                                    </p:animScale>
                                    <p:animScale>
                                      <p:cBhvr>
                                        <p:cTn id="86" dur="26">
                                          <p:stCondLst>
                                            <p:cond delay="1312"/>
                                          </p:stCondLst>
                                        </p:cTn>
                                        <p:tgtEl>
                                          <p:spTgt spid="3">
                                            <p:txEl>
                                              <p:pRg st="4" end="4"/>
                                            </p:txEl>
                                          </p:spTgt>
                                        </p:tgtEl>
                                      </p:cBhvr>
                                      <p:to x="100000" y="80000"/>
                                    </p:animScale>
                                    <p:animScale>
                                      <p:cBhvr>
                                        <p:cTn id="87" dur="166" decel="50000">
                                          <p:stCondLst>
                                            <p:cond delay="1338"/>
                                          </p:stCondLst>
                                        </p:cTn>
                                        <p:tgtEl>
                                          <p:spTgt spid="3">
                                            <p:txEl>
                                              <p:pRg st="4" end="4"/>
                                            </p:txEl>
                                          </p:spTgt>
                                        </p:tgtEl>
                                      </p:cBhvr>
                                      <p:to x="100000" y="100000"/>
                                    </p:animScale>
                                    <p:animScale>
                                      <p:cBhvr>
                                        <p:cTn id="88" dur="26">
                                          <p:stCondLst>
                                            <p:cond delay="1642"/>
                                          </p:stCondLst>
                                        </p:cTn>
                                        <p:tgtEl>
                                          <p:spTgt spid="3">
                                            <p:txEl>
                                              <p:pRg st="4" end="4"/>
                                            </p:txEl>
                                          </p:spTgt>
                                        </p:tgtEl>
                                      </p:cBhvr>
                                      <p:to x="100000" y="90000"/>
                                    </p:animScale>
                                    <p:animScale>
                                      <p:cBhvr>
                                        <p:cTn id="89" dur="166" decel="50000">
                                          <p:stCondLst>
                                            <p:cond delay="1668"/>
                                          </p:stCondLst>
                                        </p:cTn>
                                        <p:tgtEl>
                                          <p:spTgt spid="3">
                                            <p:txEl>
                                              <p:pRg st="4" end="4"/>
                                            </p:txEl>
                                          </p:spTgt>
                                        </p:tgtEl>
                                      </p:cBhvr>
                                      <p:to x="100000" y="100000"/>
                                    </p:animScale>
                                    <p:animScale>
                                      <p:cBhvr>
                                        <p:cTn id="90" dur="26">
                                          <p:stCondLst>
                                            <p:cond delay="1808"/>
                                          </p:stCondLst>
                                        </p:cTn>
                                        <p:tgtEl>
                                          <p:spTgt spid="3">
                                            <p:txEl>
                                              <p:pRg st="4" end="4"/>
                                            </p:txEl>
                                          </p:spTgt>
                                        </p:tgtEl>
                                      </p:cBhvr>
                                      <p:to x="100000" y="95000"/>
                                    </p:animScale>
                                    <p:animScale>
                                      <p:cBhvr>
                                        <p:cTn id="91" dur="166" decel="50000">
                                          <p:stCondLst>
                                            <p:cond delay="1834"/>
                                          </p:stCondLst>
                                        </p:cTn>
                                        <p:tgtEl>
                                          <p:spTgt spid="3">
                                            <p:txEl>
                                              <p:pRg st="4" end="4"/>
                                            </p:txEl>
                                          </p:spTgt>
                                        </p:tgtEl>
                                      </p:cBhvr>
                                      <p:to x="100000" y="100000"/>
                                    </p:animScale>
                                  </p:childTnLst>
                                </p:cTn>
                              </p:par>
                              <p:par>
                                <p:cTn id="92" presetID="31" presetClass="entr" presetSubtype="0" fill="hold"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p:cTn id="94" dur="1000" fill="hold"/>
                                        <p:tgtEl>
                                          <p:spTgt spid="8"/>
                                        </p:tgtEl>
                                        <p:attrNameLst>
                                          <p:attrName>ppt_w</p:attrName>
                                        </p:attrNameLst>
                                      </p:cBhvr>
                                      <p:tavLst>
                                        <p:tav tm="0">
                                          <p:val>
                                            <p:fltVal val="0"/>
                                          </p:val>
                                        </p:tav>
                                        <p:tav tm="100000">
                                          <p:val>
                                            <p:strVal val="#ppt_w"/>
                                          </p:val>
                                        </p:tav>
                                      </p:tavLst>
                                    </p:anim>
                                    <p:anim calcmode="lin" valueType="num">
                                      <p:cBhvr>
                                        <p:cTn id="95" dur="1000" fill="hold"/>
                                        <p:tgtEl>
                                          <p:spTgt spid="8"/>
                                        </p:tgtEl>
                                        <p:attrNameLst>
                                          <p:attrName>ppt_h</p:attrName>
                                        </p:attrNameLst>
                                      </p:cBhvr>
                                      <p:tavLst>
                                        <p:tav tm="0">
                                          <p:val>
                                            <p:fltVal val="0"/>
                                          </p:val>
                                        </p:tav>
                                        <p:tav tm="100000">
                                          <p:val>
                                            <p:strVal val="#ppt_h"/>
                                          </p:val>
                                        </p:tav>
                                      </p:tavLst>
                                    </p:anim>
                                    <p:anim calcmode="lin" valueType="num">
                                      <p:cBhvr>
                                        <p:cTn id="96" dur="1000" fill="hold"/>
                                        <p:tgtEl>
                                          <p:spTgt spid="8"/>
                                        </p:tgtEl>
                                        <p:attrNameLst>
                                          <p:attrName>style.rotation</p:attrName>
                                        </p:attrNameLst>
                                      </p:cBhvr>
                                      <p:tavLst>
                                        <p:tav tm="0">
                                          <p:val>
                                            <p:fltVal val="90"/>
                                          </p:val>
                                        </p:tav>
                                        <p:tav tm="100000">
                                          <p:val>
                                            <p:fltVal val="0"/>
                                          </p:val>
                                        </p:tav>
                                      </p:tavLst>
                                    </p:anim>
                                    <p:animEffect transition="in" filter="fade">
                                      <p:cBhvr>
                                        <p:cTn id="97" dur="1000"/>
                                        <p:tgtEl>
                                          <p:spTgt spid="8"/>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3">
                                            <p:txEl>
                                              <p:pRg st="4" end="4"/>
                                            </p:txEl>
                                          </p:spTgt>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8"/>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3">
                                            <p:txEl>
                                              <p:pRg st="0" end="0"/>
                                            </p:txEl>
                                          </p:spTgt>
                                        </p:tgtEl>
                                        <p:attrNameLst>
                                          <p:attrName>style.visibility</p:attrName>
                                        </p:attrNameLst>
                                      </p:cBhvr>
                                      <p:to>
                                        <p:strVal val="hidden"/>
                                      </p:to>
                                    </p:set>
                                  </p:childTnLst>
                                </p:cTn>
                              </p:par>
                              <p:par>
                                <p:cTn id="106" presetID="26" presetClass="entr" presetSubtype="0" fill="hold" grpId="0" nodeType="withEffect">
                                  <p:stCondLst>
                                    <p:cond delay="0"/>
                                  </p:stCondLst>
                                  <p:childTnLst>
                                    <p:set>
                                      <p:cBhvr>
                                        <p:cTn id="107" dur="1" fill="hold">
                                          <p:stCondLst>
                                            <p:cond delay="0"/>
                                          </p:stCondLst>
                                        </p:cTn>
                                        <p:tgtEl>
                                          <p:spTgt spid="3">
                                            <p:txEl>
                                              <p:pRg st="1" end="1"/>
                                            </p:txEl>
                                          </p:spTgt>
                                        </p:tgtEl>
                                        <p:attrNameLst>
                                          <p:attrName>style.visibility</p:attrName>
                                        </p:attrNameLst>
                                      </p:cBhvr>
                                      <p:to>
                                        <p:strVal val="visible"/>
                                      </p:to>
                                    </p:set>
                                    <p:animEffect transition="in" filter="wipe(down)">
                                      <p:cBhvr>
                                        <p:cTn id="108" dur="580">
                                          <p:stCondLst>
                                            <p:cond delay="0"/>
                                          </p:stCondLst>
                                        </p:cTn>
                                        <p:tgtEl>
                                          <p:spTgt spid="3">
                                            <p:txEl>
                                              <p:pRg st="1" end="1"/>
                                            </p:txEl>
                                          </p:spTgt>
                                        </p:tgtEl>
                                      </p:cBhvr>
                                    </p:animEffect>
                                    <p:anim calcmode="lin" valueType="num">
                                      <p:cBhvr>
                                        <p:cTn id="10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
                                            <p:txEl>
                                              <p:pRg st="1" end="1"/>
                                            </p:txEl>
                                          </p:spTgt>
                                        </p:tgtEl>
                                      </p:cBhvr>
                                      <p:to x="100000" y="60000"/>
                                    </p:animScale>
                                    <p:animScale>
                                      <p:cBhvr>
                                        <p:cTn id="115" dur="166" decel="50000">
                                          <p:stCondLst>
                                            <p:cond delay="676"/>
                                          </p:stCondLst>
                                        </p:cTn>
                                        <p:tgtEl>
                                          <p:spTgt spid="3">
                                            <p:txEl>
                                              <p:pRg st="1" end="1"/>
                                            </p:txEl>
                                          </p:spTgt>
                                        </p:tgtEl>
                                      </p:cBhvr>
                                      <p:to x="100000" y="100000"/>
                                    </p:animScale>
                                    <p:animScale>
                                      <p:cBhvr>
                                        <p:cTn id="116" dur="26">
                                          <p:stCondLst>
                                            <p:cond delay="1312"/>
                                          </p:stCondLst>
                                        </p:cTn>
                                        <p:tgtEl>
                                          <p:spTgt spid="3">
                                            <p:txEl>
                                              <p:pRg st="1" end="1"/>
                                            </p:txEl>
                                          </p:spTgt>
                                        </p:tgtEl>
                                      </p:cBhvr>
                                      <p:to x="100000" y="80000"/>
                                    </p:animScale>
                                    <p:animScale>
                                      <p:cBhvr>
                                        <p:cTn id="117" dur="166" decel="50000">
                                          <p:stCondLst>
                                            <p:cond delay="1338"/>
                                          </p:stCondLst>
                                        </p:cTn>
                                        <p:tgtEl>
                                          <p:spTgt spid="3">
                                            <p:txEl>
                                              <p:pRg st="1" end="1"/>
                                            </p:txEl>
                                          </p:spTgt>
                                        </p:tgtEl>
                                      </p:cBhvr>
                                      <p:to x="100000" y="100000"/>
                                    </p:animScale>
                                    <p:animScale>
                                      <p:cBhvr>
                                        <p:cTn id="118" dur="26">
                                          <p:stCondLst>
                                            <p:cond delay="1642"/>
                                          </p:stCondLst>
                                        </p:cTn>
                                        <p:tgtEl>
                                          <p:spTgt spid="3">
                                            <p:txEl>
                                              <p:pRg st="1" end="1"/>
                                            </p:txEl>
                                          </p:spTgt>
                                        </p:tgtEl>
                                      </p:cBhvr>
                                      <p:to x="100000" y="90000"/>
                                    </p:animScale>
                                    <p:animScale>
                                      <p:cBhvr>
                                        <p:cTn id="119" dur="166" decel="50000">
                                          <p:stCondLst>
                                            <p:cond delay="1668"/>
                                          </p:stCondLst>
                                        </p:cTn>
                                        <p:tgtEl>
                                          <p:spTgt spid="3">
                                            <p:txEl>
                                              <p:pRg st="1" end="1"/>
                                            </p:txEl>
                                          </p:spTgt>
                                        </p:tgtEl>
                                      </p:cBhvr>
                                      <p:to x="100000" y="100000"/>
                                    </p:animScale>
                                    <p:animScale>
                                      <p:cBhvr>
                                        <p:cTn id="120" dur="26">
                                          <p:stCondLst>
                                            <p:cond delay="1808"/>
                                          </p:stCondLst>
                                        </p:cTn>
                                        <p:tgtEl>
                                          <p:spTgt spid="3">
                                            <p:txEl>
                                              <p:pRg st="1" end="1"/>
                                            </p:txEl>
                                          </p:spTgt>
                                        </p:tgtEl>
                                      </p:cBhvr>
                                      <p:to x="100000" y="95000"/>
                                    </p:animScale>
                                    <p:animScale>
                                      <p:cBhvr>
                                        <p:cTn id="121" dur="166" decel="50000">
                                          <p:stCondLst>
                                            <p:cond delay="1834"/>
                                          </p:stCondLst>
                                        </p:cTn>
                                        <p:tgtEl>
                                          <p:spTgt spid="3">
                                            <p:txEl>
                                              <p:pRg st="1" end="1"/>
                                            </p:txEl>
                                          </p:spTgt>
                                        </p:tgtEl>
                                      </p:cBhvr>
                                      <p:to x="100000" y="100000"/>
                                    </p:animScale>
                                  </p:childTnLst>
                                </p:cTn>
                              </p:par>
                              <p:par>
                                <p:cTn id="122" presetID="26" presetClass="entr" presetSubtype="0" fill="hold" grpId="0" nodeType="withEffect">
                                  <p:stCondLst>
                                    <p:cond delay="0"/>
                                  </p:stCondLst>
                                  <p:childTnLst>
                                    <p:set>
                                      <p:cBhvr>
                                        <p:cTn id="123" dur="1" fill="hold">
                                          <p:stCondLst>
                                            <p:cond delay="0"/>
                                          </p:stCondLst>
                                        </p:cTn>
                                        <p:tgtEl>
                                          <p:spTgt spid="3">
                                            <p:txEl>
                                              <p:pRg st="5" end="5"/>
                                            </p:txEl>
                                          </p:spTgt>
                                        </p:tgtEl>
                                        <p:attrNameLst>
                                          <p:attrName>style.visibility</p:attrName>
                                        </p:attrNameLst>
                                      </p:cBhvr>
                                      <p:to>
                                        <p:strVal val="visible"/>
                                      </p:to>
                                    </p:set>
                                    <p:animEffect transition="in" filter="wipe(down)">
                                      <p:cBhvr>
                                        <p:cTn id="124" dur="580">
                                          <p:stCondLst>
                                            <p:cond delay="0"/>
                                          </p:stCondLst>
                                        </p:cTn>
                                        <p:tgtEl>
                                          <p:spTgt spid="3">
                                            <p:txEl>
                                              <p:pRg st="5" end="5"/>
                                            </p:txEl>
                                          </p:spTgt>
                                        </p:tgtEl>
                                      </p:cBhvr>
                                    </p:animEffect>
                                    <p:anim calcmode="lin" valueType="num">
                                      <p:cBhvr>
                                        <p:cTn id="12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0" dur="26">
                                          <p:stCondLst>
                                            <p:cond delay="650"/>
                                          </p:stCondLst>
                                        </p:cTn>
                                        <p:tgtEl>
                                          <p:spTgt spid="3">
                                            <p:txEl>
                                              <p:pRg st="5" end="5"/>
                                            </p:txEl>
                                          </p:spTgt>
                                        </p:tgtEl>
                                      </p:cBhvr>
                                      <p:to x="100000" y="60000"/>
                                    </p:animScale>
                                    <p:animScale>
                                      <p:cBhvr>
                                        <p:cTn id="131" dur="166" decel="50000">
                                          <p:stCondLst>
                                            <p:cond delay="676"/>
                                          </p:stCondLst>
                                        </p:cTn>
                                        <p:tgtEl>
                                          <p:spTgt spid="3">
                                            <p:txEl>
                                              <p:pRg st="5" end="5"/>
                                            </p:txEl>
                                          </p:spTgt>
                                        </p:tgtEl>
                                      </p:cBhvr>
                                      <p:to x="100000" y="100000"/>
                                    </p:animScale>
                                    <p:animScale>
                                      <p:cBhvr>
                                        <p:cTn id="132" dur="26">
                                          <p:stCondLst>
                                            <p:cond delay="1312"/>
                                          </p:stCondLst>
                                        </p:cTn>
                                        <p:tgtEl>
                                          <p:spTgt spid="3">
                                            <p:txEl>
                                              <p:pRg st="5" end="5"/>
                                            </p:txEl>
                                          </p:spTgt>
                                        </p:tgtEl>
                                      </p:cBhvr>
                                      <p:to x="100000" y="80000"/>
                                    </p:animScale>
                                    <p:animScale>
                                      <p:cBhvr>
                                        <p:cTn id="133" dur="166" decel="50000">
                                          <p:stCondLst>
                                            <p:cond delay="1338"/>
                                          </p:stCondLst>
                                        </p:cTn>
                                        <p:tgtEl>
                                          <p:spTgt spid="3">
                                            <p:txEl>
                                              <p:pRg st="5" end="5"/>
                                            </p:txEl>
                                          </p:spTgt>
                                        </p:tgtEl>
                                      </p:cBhvr>
                                      <p:to x="100000" y="100000"/>
                                    </p:animScale>
                                    <p:animScale>
                                      <p:cBhvr>
                                        <p:cTn id="134" dur="26">
                                          <p:stCondLst>
                                            <p:cond delay="1642"/>
                                          </p:stCondLst>
                                        </p:cTn>
                                        <p:tgtEl>
                                          <p:spTgt spid="3">
                                            <p:txEl>
                                              <p:pRg st="5" end="5"/>
                                            </p:txEl>
                                          </p:spTgt>
                                        </p:tgtEl>
                                      </p:cBhvr>
                                      <p:to x="100000" y="90000"/>
                                    </p:animScale>
                                    <p:animScale>
                                      <p:cBhvr>
                                        <p:cTn id="135" dur="166" decel="50000">
                                          <p:stCondLst>
                                            <p:cond delay="1668"/>
                                          </p:stCondLst>
                                        </p:cTn>
                                        <p:tgtEl>
                                          <p:spTgt spid="3">
                                            <p:txEl>
                                              <p:pRg st="5" end="5"/>
                                            </p:txEl>
                                          </p:spTgt>
                                        </p:tgtEl>
                                      </p:cBhvr>
                                      <p:to x="100000" y="100000"/>
                                    </p:animScale>
                                    <p:animScale>
                                      <p:cBhvr>
                                        <p:cTn id="136" dur="26">
                                          <p:stCondLst>
                                            <p:cond delay="1808"/>
                                          </p:stCondLst>
                                        </p:cTn>
                                        <p:tgtEl>
                                          <p:spTgt spid="3">
                                            <p:txEl>
                                              <p:pRg st="5" end="5"/>
                                            </p:txEl>
                                          </p:spTgt>
                                        </p:tgtEl>
                                      </p:cBhvr>
                                      <p:to x="100000" y="95000"/>
                                    </p:animScale>
                                    <p:animScale>
                                      <p:cBhvr>
                                        <p:cTn id="137" dur="166" decel="50000">
                                          <p:stCondLst>
                                            <p:cond delay="1834"/>
                                          </p:stCondLst>
                                        </p:cTn>
                                        <p:tgtEl>
                                          <p:spTgt spid="3">
                                            <p:txEl>
                                              <p:pRg st="5" end="5"/>
                                            </p:txEl>
                                          </p:spTgt>
                                        </p:tgtEl>
                                      </p:cBhvr>
                                      <p:to x="100000" y="100000"/>
                                    </p:animScale>
                                  </p:childTnLst>
                                </p:cTn>
                              </p:par>
                              <p:par>
                                <p:cTn id="138" presetID="14" presetClass="entr" presetSubtype="10" fill="hold" nodeType="with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randombar(horizontal)">
                                      <p:cBhvr>
                                        <p:cTn id="140" dur="500"/>
                                        <p:tgtEl>
                                          <p:spTgt spid="9"/>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3">
                                            <p:txEl>
                                              <p:pRg st="5" end="5"/>
                                            </p:txEl>
                                          </p:spTgt>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9"/>
                                        </p:tgtEl>
                                        <p:attrNameLst>
                                          <p:attrName>style.visibility</p:attrName>
                                        </p:attrNameLst>
                                      </p:cBhvr>
                                      <p:to>
                                        <p:strVal val="hidden"/>
                                      </p:to>
                                    </p:set>
                                  </p:childTnLst>
                                </p:cTn>
                              </p:par>
                              <p:par>
                                <p:cTn id="147" presetID="26" presetClass="entr" presetSubtype="0" fill="hold" grpId="0" nodeType="withEffect">
                                  <p:stCondLst>
                                    <p:cond delay="0"/>
                                  </p:stCondLst>
                                  <p:childTnLst>
                                    <p:set>
                                      <p:cBhvr>
                                        <p:cTn id="148" dur="1" fill="hold">
                                          <p:stCondLst>
                                            <p:cond delay="0"/>
                                          </p:stCondLst>
                                        </p:cTn>
                                        <p:tgtEl>
                                          <p:spTgt spid="3">
                                            <p:txEl>
                                              <p:pRg st="6" end="6"/>
                                            </p:txEl>
                                          </p:spTgt>
                                        </p:tgtEl>
                                        <p:attrNameLst>
                                          <p:attrName>style.visibility</p:attrName>
                                        </p:attrNameLst>
                                      </p:cBhvr>
                                      <p:to>
                                        <p:strVal val="visible"/>
                                      </p:to>
                                    </p:set>
                                    <p:animEffect transition="in" filter="wipe(down)">
                                      <p:cBhvr>
                                        <p:cTn id="149" dur="464">
                                          <p:stCondLst>
                                            <p:cond delay="0"/>
                                          </p:stCondLst>
                                        </p:cTn>
                                        <p:tgtEl>
                                          <p:spTgt spid="3">
                                            <p:txEl>
                                              <p:pRg st="6" end="6"/>
                                            </p:txEl>
                                          </p:spTgt>
                                        </p:tgtEl>
                                      </p:cBhvr>
                                    </p:animEffect>
                                    <p:anim calcmode="lin" valueType="num">
                                      <p:cBhvr>
                                        <p:cTn id="150" dur="1458"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51" dur="531"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52" dur="531" tmFilter="0, 0; 0.125,0.2665; 0.25,0.4; 0.375,0.465; 0.5,0.5;  0.625,0.535; 0.75,0.6; 0.875,0.7335; 1,1">
                                          <p:stCondLst>
                                            <p:cond delay="531"/>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53" dur="266" tmFilter="0, 0; 0.125,0.2665; 0.25,0.4; 0.375,0.465; 0.5,0.5;  0.625,0.535; 0.75,0.6; 0.875,0.7335; 1,1">
                                          <p:stCondLst>
                                            <p:cond delay="1059"/>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54" dur="131" tmFilter="0, 0; 0.125,0.2665; 0.25,0.4; 0.375,0.465; 0.5,0.5;  0.625,0.535; 0.75,0.6; 0.875,0.7335; 1,1">
                                          <p:stCondLst>
                                            <p:cond delay="1325"/>
                                          </p:stCondLst>
                                        </p:cTn>
                                        <p:tgtEl>
                                          <p:spTgt spid="3">
                                            <p:txEl>
                                              <p:pRg st="6" end="6"/>
                                            </p:txEl>
                                          </p:spTgt>
                                        </p:tgtEl>
                                        <p:attrNameLst>
                                          <p:attrName>ppt_y</p:attrName>
                                        </p:attrNameLst>
                                      </p:cBhvr>
                                      <p:tavLst>
                                        <p:tav tm="0" fmla="#ppt_y-sin(pi*$)/81">
                                          <p:val>
                                            <p:fltVal val="0"/>
                                          </p:val>
                                        </p:tav>
                                        <p:tav tm="100000">
                                          <p:val>
                                            <p:fltVal val="1"/>
                                          </p:val>
                                        </p:tav>
                                      </p:tavLst>
                                    </p:anim>
                                    <p:animScale>
                                      <p:cBhvr>
                                        <p:cTn id="155" dur="21">
                                          <p:stCondLst>
                                            <p:cond delay="520"/>
                                          </p:stCondLst>
                                        </p:cTn>
                                        <p:tgtEl>
                                          <p:spTgt spid="3">
                                            <p:txEl>
                                              <p:pRg st="6" end="6"/>
                                            </p:txEl>
                                          </p:spTgt>
                                        </p:tgtEl>
                                      </p:cBhvr>
                                      <p:to x="100000" y="60000"/>
                                    </p:animScale>
                                    <p:animScale>
                                      <p:cBhvr>
                                        <p:cTn id="156" dur="133" decel="50000">
                                          <p:stCondLst>
                                            <p:cond delay="541"/>
                                          </p:stCondLst>
                                        </p:cTn>
                                        <p:tgtEl>
                                          <p:spTgt spid="3">
                                            <p:txEl>
                                              <p:pRg st="6" end="6"/>
                                            </p:txEl>
                                          </p:spTgt>
                                        </p:tgtEl>
                                      </p:cBhvr>
                                      <p:to x="100000" y="100000"/>
                                    </p:animScale>
                                    <p:animScale>
                                      <p:cBhvr>
                                        <p:cTn id="157" dur="21">
                                          <p:stCondLst>
                                            <p:cond delay="1050"/>
                                          </p:stCondLst>
                                        </p:cTn>
                                        <p:tgtEl>
                                          <p:spTgt spid="3">
                                            <p:txEl>
                                              <p:pRg st="6" end="6"/>
                                            </p:txEl>
                                          </p:spTgt>
                                        </p:tgtEl>
                                      </p:cBhvr>
                                      <p:to x="100000" y="80000"/>
                                    </p:animScale>
                                    <p:animScale>
                                      <p:cBhvr>
                                        <p:cTn id="158" dur="133" decel="50000">
                                          <p:stCondLst>
                                            <p:cond delay="1070"/>
                                          </p:stCondLst>
                                        </p:cTn>
                                        <p:tgtEl>
                                          <p:spTgt spid="3">
                                            <p:txEl>
                                              <p:pRg st="6" end="6"/>
                                            </p:txEl>
                                          </p:spTgt>
                                        </p:tgtEl>
                                      </p:cBhvr>
                                      <p:to x="100000" y="100000"/>
                                    </p:animScale>
                                    <p:animScale>
                                      <p:cBhvr>
                                        <p:cTn id="159" dur="21">
                                          <p:stCondLst>
                                            <p:cond delay="1314"/>
                                          </p:stCondLst>
                                        </p:cTn>
                                        <p:tgtEl>
                                          <p:spTgt spid="3">
                                            <p:txEl>
                                              <p:pRg st="6" end="6"/>
                                            </p:txEl>
                                          </p:spTgt>
                                        </p:tgtEl>
                                      </p:cBhvr>
                                      <p:to x="100000" y="90000"/>
                                    </p:animScale>
                                    <p:animScale>
                                      <p:cBhvr>
                                        <p:cTn id="160" dur="133" decel="50000">
                                          <p:stCondLst>
                                            <p:cond delay="1334"/>
                                          </p:stCondLst>
                                        </p:cTn>
                                        <p:tgtEl>
                                          <p:spTgt spid="3">
                                            <p:txEl>
                                              <p:pRg st="6" end="6"/>
                                            </p:txEl>
                                          </p:spTgt>
                                        </p:tgtEl>
                                      </p:cBhvr>
                                      <p:to x="100000" y="100000"/>
                                    </p:animScale>
                                    <p:animScale>
                                      <p:cBhvr>
                                        <p:cTn id="161" dur="21">
                                          <p:stCondLst>
                                            <p:cond delay="1446"/>
                                          </p:stCondLst>
                                        </p:cTn>
                                        <p:tgtEl>
                                          <p:spTgt spid="3">
                                            <p:txEl>
                                              <p:pRg st="6" end="6"/>
                                            </p:txEl>
                                          </p:spTgt>
                                        </p:tgtEl>
                                      </p:cBhvr>
                                      <p:to x="100000" y="95000"/>
                                    </p:animScale>
                                    <p:animScale>
                                      <p:cBhvr>
                                        <p:cTn id="162" dur="133" decel="50000">
                                          <p:stCondLst>
                                            <p:cond delay="1467"/>
                                          </p:stCondLst>
                                        </p:cTn>
                                        <p:tgtEl>
                                          <p:spTgt spid="3">
                                            <p:txEl>
                                              <p:pRg st="6" end="6"/>
                                            </p:txEl>
                                          </p:spTgt>
                                        </p:tgtEl>
                                      </p:cBhvr>
                                      <p:to x="100000" y="100000"/>
                                    </p:animScale>
                                  </p:childTnLst>
                                </p:cTn>
                              </p:par>
                              <p:par>
                                <p:cTn id="163" presetID="2" presetClass="entr" presetSubtype="4" fill="hold" nodeType="withEffect">
                                  <p:stCondLst>
                                    <p:cond delay="0"/>
                                  </p:stCondLst>
                                  <p:childTnLst>
                                    <p:set>
                                      <p:cBhvr>
                                        <p:cTn id="164" dur="1" fill="hold">
                                          <p:stCondLst>
                                            <p:cond delay="0"/>
                                          </p:stCondLst>
                                        </p:cTn>
                                        <p:tgtEl>
                                          <p:spTgt spid="10"/>
                                        </p:tgtEl>
                                        <p:attrNameLst>
                                          <p:attrName>style.visibility</p:attrName>
                                        </p:attrNameLst>
                                      </p:cBhvr>
                                      <p:to>
                                        <p:strVal val="visible"/>
                                      </p:to>
                                    </p:set>
                                    <p:anim calcmode="lin" valueType="num">
                                      <p:cBhvr additive="base">
                                        <p:cTn id="165" dur="500" fill="hold"/>
                                        <p:tgtEl>
                                          <p:spTgt spid="10"/>
                                        </p:tgtEl>
                                        <p:attrNameLst>
                                          <p:attrName>ppt_x</p:attrName>
                                        </p:attrNameLst>
                                      </p:cBhvr>
                                      <p:tavLst>
                                        <p:tav tm="0">
                                          <p:val>
                                            <p:strVal val="#ppt_x"/>
                                          </p:val>
                                        </p:tav>
                                        <p:tav tm="100000">
                                          <p:val>
                                            <p:strVal val="#ppt_x"/>
                                          </p:val>
                                        </p:tav>
                                      </p:tavLst>
                                    </p:anim>
                                    <p:anim calcmode="lin" valueType="num">
                                      <p:cBhvr additive="base">
                                        <p:cTn id="1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3">
                                            <p:txEl>
                                              <p:pRg st="6" end="6"/>
                                            </p:txEl>
                                          </p:spTgt>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10"/>
                                        </p:tgtEl>
                                        <p:attrNameLst>
                                          <p:attrName>style.visibility</p:attrName>
                                        </p:attrNameLst>
                                      </p:cBhvr>
                                      <p:to>
                                        <p:strVal val="hidden"/>
                                      </p:to>
                                    </p:set>
                                  </p:childTnLst>
                                </p:cTn>
                              </p:par>
                              <p:par>
                                <p:cTn id="173" presetID="26" presetClass="entr" presetSubtype="0" fill="hold" grpId="0" nodeType="withEffect">
                                  <p:stCondLst>
                                    <p:cond delay="0"/>
                                  </p:stCondLst>
                                  <p:childTnLst>
                                    <p:set>
                                      <p:cBhvr>
                                        <p:cTn id="174" dur="1" fill="hold">
                                          <p:stCondLst>
                                            <p:cond delay="0"/>
                                          </p:stCondLst>
                                        </p:cTn>
                                        <p:tgtEl>
                                          <p:spTgt spid="3">
                                            <p:txEl>
                                              <p:pRg st="7" end="7"/>
                                            </p:txEl>
                                          </p:spTgt>
                                        </p:tgtEl>
                                        <p:attrNameLst>
                                          <p:attrName>style.visibility</p:attrName>
                                        </p:attrNameLst>
                                      </p:cBhvr>
                                      <p:to>
                                        <p:strVal val="visible"/>
                                      </p:to>
                                    </p:set>
                                    <p:animEffect transition="in" filter="wipe(down)">
                                      <p:cBhvr>
                                        <p:cTn id="175" dur="580">
                                          <p:stCondLst>
                                            <p:cond delay="0"/>
                                          </p:stCondLst>
                                        </p:cTn>
                                        <p:tgtEl>
                                          <p:spTgt spid="3">
                                            <p:txEl>
                                              <p:pRg st="7" end="7"/>
                                            </p:txEl>
                                          </p:spTgt>
                                        </p:tgtEl>
                                      </p:cBhvr>
                                    </p:animEffect>
                                    <p:anim calcmode="lin" valueType="num">
                                      <p:cBhvr>
                                        <p:cTn id="17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7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7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7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8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81" dur="26">
                                          <p:stCondLst>
                                            <p:cond delay="650"/>
                                          </p:stCondLst>
                                        </p:cTn>
                                        <p:tgtEl>
                                          <p:spTgt spid="3">
                                            <p:txEl>
                                              <p:pRg st="7" end="7"/>
                                            </p:txEl>
                                          </p:spTgt>
                                        </p:tgtEl>
                                      </p:cBhvr>
                                      <p:to x="100000" y="60000"/>
                                    </p:animScale>
                                    <p:animScale>
                                      <p:cBhvr>
                                        <p:cTn id="182" dur="166" decel="50000">
                                          <p:stCondLst>
                                            <p:cond delay="676"/>
                                          </p:stCondLst>
                                        </p:cTn>
                                        <p:tgtEl>
                                          <p:spTgt spid="3">
                                            <p:txEl>
                                              <p:pRg st="7" end="7"/>
                                            </p:txEl>
                                          </p:spTgt>
                                        </p:tgtEl>
                                      </p:cBhvr>
                                      <p:to x="100000" y="100000"/>
                                    </p:animScale>
                                    <p:animScale>
                                      <p:cBhvr>
                                        <p:cTn id="183" dur="26">
                                          <p:stCondLst>
                                            <p:cond delay="1312"/>
                                          </p:stCondLst>
                                        </p:cTn>
                                        <p:tgtEl>
                                          <p:spTgt spid="3">
                                            <p:txEl>
                                              <p:pRg st="7" end="7"/>
                                            </p:txEl>
                                          </p:spTgt>
                                        </p:tgtEl>
                                      </p:cBhvr>
                                      <p:to x="100000" y="80000"/>
                                    </p:animScale>
                                    <p:animScale>
                                      <p:cBhvr>
                                        <p:cTn id="184" dur="166" decel="50000">
                                          <p:stCondLst>
                                            <p:cond delay="1338"/>
                                          </p:stCondLst>
                                        </p:cTn>
                                        <p:tgtEl>
                                          <p:spTgt spid="3">
                                            <p:txEl>
                                              <p:pRg st="7" end="7"/>
                                            </p:txEl>
                                          </p:spTgt>
                                        </p:tgtEl>
                                      </p:cBhvr>
                                      <p:to x="100000" y="100000"/>
                                    </p:animScale>
                                    <p:animScale>
                                      <p:cBhvr>
                                        <p:cTn id="185" dur="26">
                                          <p:stCondLst>
                                            <p:cond delay="1642"/>
                                          </p:stCondLst>
                                        </p:cTn>
                                        <p:tgtEl>
                                          <p:spTgt spid="3">
                                            <p:txEl>
                                              <p:pRg st="7" end="7"/>
                                            </p:txEl>
                                          </p:spTgt>
                                        </p:tgtEl>
                                      </p:cBhvr>
                                      <p:to x="100000" y="90000"/>
                                    </p:animScale>
                                    <p:animScale>
                                      <p:cBhvr>
                                        <p:cTn id="186" dur="166" decel="50000">
                                          <p:stCondLst>
                                            <p:cond delay="1668"/>
                                          </p:stCondLst>
                                        </p:cTn>
                                        <p:tgtEl>
                                          <p:spTgt spid="3">
                                            <p:txEl>
                                              <p:pRg st="7" end="7"/>
                                            </p:txEl>
                                          </p:spTgt>
                                        </p:tgtEl>
                                      </p:cBhvr>
                                      <p:to x="100000" y="100000"/>
                                    </p:animScale>
                                    <p:animScale>
                                      <p:cBhvr>
                                        <p:cTn id="187" dur="26">
                                          <p:stCondLst>
                                            <p:cond delay="1808"/>
                                          </p:stCondLst>
                                        </p:cTn>
                                        <p:tgtEl>
                                          <p:spTgt spid="3">
                                            <p:txEl>
                                              <p:pRg st="7" end="7"/>
                                            </p:txEl>
                                          </p:spTgt>
                                        </p:tgtEl>
                                      </p:cBhvr>
                                      <p:to x="100000" y="95000"/>
                                    </p:animScale>
                                    <p:animScale>
                                      <p:cBhvr>
                                        <p:cTn id="188" dur="166" decel="50000">
                                          <p:stCondLst>
                                            <p:cond delay="1834"/>
                                          </p:stCondLst>
                                        </p:cTn>
                                        <p:tgtEl>
                                          <p:spTgt spid="3">
                                            <p:txEl>
                                              <p:pRg st="7" end="7"/>
                                            </p:txEl>
                                          </p:spTgt>
                                        </p:tgtEl>
                                      </p:cBhvr>
                                      <p:to x="100000" y="100000"/>
                                    </p:animScale>
                                  </p:childTnLst>
                                </p:cTn>
                              </p:par>
                              <p:par>
                                <p:cTn id="189" presetID="53" presetClass="entr" presetSubtype="16" fill="hold" nodeType="withEffect">
                                  <p:stCondLst>
                                    <p:cond delay="0"/>
                                  </p:stCondLst>
                                  <p:childTnLst>
                                    <p:set>
                                      <p:cBhvr>
                                        <p:cTn id="190" dur="1" fill="hold">
                                          <p:stCondLst>
                                            <p:cond delay="0"/>
                                          </p:stCondLst>
                                        </p:cTn>
                                        <p:tgtEl>
                                          <p:spTgt spid="11"/>
                                        </p:tgtEl>
                                        <p:attrNameLst>
                                          <p:attrName>style.visibility</p:attrName>
                                        </p:attrNameLst>
                                      </p:cBhvr>
                                      <p:to>
                                        <p:strVal val="visible"/>
                                      </p:to>
                                    </p:set>
                                    <p:anim calcmode="lin" valueType="num">
                                      <p:cBhvr>
                                        <p:cTn id="191" dur="500" fill="hold"/>
                                        <p:tgtEl>
                                          <p:spTgt spid="11"/>
                                        </p:tgtEl>
                                        <p:attrNameLst>
                                          <p:attrName>ppt_w</p:attrName>
                                        </p:attrNameLst>
                                      </p:cBhvr>
                                      <p:tavLst>
                                        <p:tav tm="0">
                                          <p:val>
                                            <p:fltVal val="0"/>
                                          </p:val>
                                        </p:tav>
                                        <p:tav tm="100000">
                                          <p:val>
                                            <p:strVal val="#ppt_w"/>
                                          </p:val>
                                        </p:tav>
                                      </p:tavLst>
                                    </p:anim>
                                    <p:anim calcmode="lin" valueType="num">
                                      <p:cBhvr>
                                        <p:cTn id="192" dur="500" fill="hold"/>
                                        <p:tgtEl>
                                          <p:spTgt spid="11"/>
                                        </p:tgtEl>
                                        <p:attrNameLst>
                                          <p:attrName>ppt_h</p:attrName>
                                        </p:attrNameLst>
                                      </p:cBhvr>
                                      <p:tavLst>
                                        <p:tav tm="0">
                                          <p:val>
                                            <p:fltVal val="0"/>
                                          </p:val>
                                        </p:tav>
                                        <p:tav tm="100000">
                                          <p:val>
                                            <p:strVal val="#ppt_h"/>
                                          </p:val>
                                        </p:tav>
                                      </p:tavLst>
                                    </p:anim>
                                    <p:animEffect transition="in" filter="fade">
                                      <p:cBhvr>
                                        <p:cTn id="193" dur="500"/>
                                        <p:tgtEl>
                                          <p:spTgt spid="11"/>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0"/>
                                          </p:stCondLst>
                                        </p:cTn>
                                        <p:tgtEl>
                                          <p:spTgt spid="3">
                                            <p:txEl>
                                              <p:pRg st="7" end="7"/>
                                            </p:txEl>
                                          </p:spTgt>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11"/>
                                        </p:tgtEl>
                                        <p:attrNameLst>
                                          <p:attrName>style.visibility</p:attrName>
                                        </p:attrNameLst>
                                      </p:cBhvr>
                                      <p:to>
                                        <p:strVal val="hidden"/>
                                      </p:to>
                                    </p:set>
                                  </p:childTnLst>
                                </p:cTn>
                              </p:par>
                              <p:par>
                                <p:cTn id="200" presetID="1" presetClass="exit" presetSubtype="0" fill="hold" grpId="1" nodeType="withEffect">
                                  <p:stCondLst>
                                    <p:cond delay="0"/>
                                  </p:stCondLst>
                                  <p:childTnLst>
                                    <p:set>
                                      <p:cBhvr>
                                        <p:cTn id="201"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Food</a:t>
            </a:r>
            <a:endParaRPr lang="en-GB" dirty="0"/>
          </a:p>
        </p:txBody>
      </p:sp>
      <p:sp>
        <p:nvSpPr>
          <p:cNvPr id="3" name="Content Placeholder 2"/>
          <p:cNvSpPr>
            <a:spLocks noGrp="1"/>
          </p:cNvSpPr>
          <p:nvPr>
            <p:ph idx="1"/>
          </p:nvPr>
        </p:nvSpPr>
        <p:spPr/>
        <p:txBody>
          <a:bodyPr>
            <a:normAutofit/>
          </a:bodyPr>
          <a:lstStyle/>
          <a:p>
            <a:r>
              <a:rPr lang="en-US" sz="2000" dirty="0"/>
              <a:t>The food we take in our nutrition acts as a fuel to generate energy in the mitochondria.</a:t>
            </a:r>
          </a:p>
          <a:p>
            <a:r>
              <a:rPr lang="en-US" sz="2000" dirty="0"/>
              <a:t>The food contains proteins that provide amino acids for digestion</a:t>
            </a:r>
          </a:p>
          <a:p>
            <a:r>
              <a:rPr lang="en-US" sz="2000" dirty="0"/>
              <a:t>When we feel sick, we take food and medicine to be cured and healed, if we eat sufficient food, our immunity boosts up and we feel relieved from a cough, cold-like symptoms to a recognizable extent.</a:t>
            </a:r>
          </a:p>
          <a:p>
            <a:r>
              <a:rPr lang="en-US" sz="2000" dirty="0"/>
              <a:t>Many people under stress and depression neglect food. But interestingly the same food can relieve stress and strain</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8</a:t>
            </a:fld>
            <a:endParaRPr lang="en-GB"/>
          </a:p>
        </p:txBody>
      </p:sp>
    </p:spTree>
    <p:extLst>
      <p:ext uri="{BB962C8B-B14F-4D97-AF65-F5344CB8AC3E}">
        <p14:creationId xmlns:p14="http://schemas.microsoft.com/office/powerpoint/2010/main" val="40416559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Balanced Diet</a:t>
            </a:r>
            <a:endParaRPr lang="en-GB" dirty="0"/>
          </a:p>
        </p:txBody>
      </p:sp>
      <p:sp>
        <p:nvSpPr>
          <p:cNvPr id="3" name="Content Placeholder 2"/>
          <p:cNvSpPr>
            <a:spLocks noGrp="1"/>
          </p:cNvSpPr>
          <p:nvPr>
            <p:ph idx="1"/>
          </p:nvPr>
        </p:nvSpPr>
        <p:spPr/>
        <p:txBody>
          <a:bodyPr>
            <a:normAutofit/>
          </a:bodyPr>
          <a:lstStyle/>
          <a:p>
            <a:r>
              <a:rPr lang="en-US" sz="2800" dirty="0"/>
              <a:t>A balanced diet is a diet consisting of a variety of different types of food and providing adequate amounts of the nutrients necessary for good health</a:t>
            </a:r>
            <a:r>
              <a:rPr lang="en-US" sz="2800" dirty="0" smtClean="0"/>
              <a:t>.</a:t>
            </a:r>
          </a:p>
        </p:txBody>
      </p:sp>
      <p:sp>
        <p:nvSpPr>
          <p:cNvPr id="4" name="Footer Placeholder 3"/>
          <p:cNvSpPr>
            <a:spLocks noGrp="1"/>
          </p:cNvSpPr>
          <p:nvPr>
            <p:ph type="ftr" sz="quarter" idx="11"/>
          </p:nvPr>
        </p:nvSpPr>
        <p:spPr/>
        <p:txBody>
          <a:bodyPr/>
          <a:lstStyle/>
          <a:p>
            <a:r>
              <a:rPr lang="en-GB" smtClean="0"/>
              <a:t>Peter Kayode</a:t>
            </a:r>
            <a:endParaRPr lang="en-GB"/>
          </a:p>
        </p:txBody>
      </p:sp>
      <p:sp>
        <p:nvSpPr>
          <p:cNvPr id="5" name="Slide Number Placeholder 4"/>
          <p:cNvSpPr>
            <a:spLocks noGrp="1"/>
          </p:cNvSpPr>
          <p:nvPr>
            <p:ph type="sldNum" sz="quarter" idx="12"/>
          </p:nvPr>
        </p:nvSpPr>
        <p:spPr/>
        <p:txBody>
          <a:bodyPr/>
          <a:lstStyle/>
          <a:p>
            <a:fld id="{EEB28698-20C5-4F6F-8997-C1ED9EED3593}" type="slidenum">
              <a:rPr lang="en-GB" smtClean="0"/>
              <a:t>9</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014" y="2366680"/>
            <a:ext cx="5845537" cy="3889939"/>
          </a:xfrm>
          <a:prstGeom prst="rect">
            <a:avLst/>
          </a:prstGeom>
        </p:spPr>
      </p:pic>
    </p:spTree>
    <p:extLst>
      <p:ext uri="{BB962C8B-B14F-4D97-AF65-F5344CB8AC3E}">
        <p14:creationId xmlns:p14="http://schemas.microsoft.com/office/powerpoint/2010/main" val="321717214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hidden"/>
                                      </p:to>
                                    </p:set>
                                  </p:childTnLst>
                                </p:cTn>
                              </p:par>
                              <p:par>
                                <p:cTn id="25" presetID="45"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anim calcmode="lin" valueType="num">
                                      <p:cBhvr>
                                        <p:cTn id="28" dur="2000" fill="hold"/>
                                        <p:tgtEl>
                                          <p:spTgt spid="6"/>
                                        </p:tgtEl>
                                        <p:attrNameLst>
                                          <p:attrName>ppt_w</p:attrName>
                                        </p:attrNameLst>
                                      </p:cBhvr>
                                      <p:tavLst>
                                        <p:tav tm="0" fmla="#ppt_w*sin(2.5*pi*$)">
                                          <p:val>
                                            <p:fltVal val="0"/>
                                          </p:val>
                                        </p:tav>
                                        <p:tav tm="100000">
                                          <p:val>
                                            <p:fltVal val="1"/>
                                          </p:val>
                                        </p:tav>
                                      </p:tavLst>
                                    </p:anim>
                                    <p:anim calcmode="lin" valueType="num">
                                      <p:cBhvr>
                                        <p:cTn id="2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116</TotalTime>
  <Words>460</Words>
  <Application>Microsoft Office PowerPoint</Application>
  <PresentationFormat>Widescreen</PresentationFormat>
  <Paragraphs>93</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Food</vt:lpstr>
      <vt:lpstr>Content</vt:lpstr>
      <vt:lpstr>What is Food?</vt:lpstr>
      <vt:lpstr>Classes of Food</vt:lpstr>
      <vt:lpstr>Classes of Food</vt:lpstr>
      <vt:lpstr>Classes of Food</vt:lpstr>
      <vt:lpstr>Classes of Food</vt:lpstr>
      <vt:lpstr>Importance of Food</vt:lpstr>
      <vt:lpstr>Balanced Diet</vt:lpstr>
      <vt:lpstr>Benefits of a Balanced Diet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dc:title>
  <dc:creator>Kayode Peter Temitope(208077)</dc:creator>
  <cp:keywords>CSC 272</cp:keywords>
  <cp:lastModifiedBy>Windows User</cp:lastModifiedBy>
  <cp:revision>12</cp:revision>
  <dcterms:created xsi:type="dcterms:W3CDTF">2021-08-26T20:28:04Z</dcterms:created>
  <dcterms:modified xsi:type="dcterms:W3CDTF">2021-08-26T22:25:01Z</dcterms:modified>
</cp:coreProperties>
</file>