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Barlow Condensed SemiBold"/>
      <p:regular r:id="rId28"/>
      <p:bold r:id="rId29"/>
      <p:italic r:id="rId30"/>
      <p:boldItalic r:id="rId31"/>
    </p:embeddedFont>
    <p:embeddedFont>
      <p:font typeface="Barlow Condensed Medium"/>
      <p:regular r:id="rId32"/>
      <p:bold r:id="rId33"/>
      <p:italic r:id="rId34"/>
      <p:boldItalic r:id="rId35"/>
    </p:embeddedFont>
    <p:embeddedFont>
      <p:font typeface="Arvo"/>
      <p:regular r:id="rId36"/>
      <p:bold r:id="rId37"/>
      <p:italic r:id="rId38"/>
      <p:boldItalic r:id="rId39"/>
    </p:embeddedFont>
    <p:embeddedFont>
      <p:font typeface="Barlow Condensed"/>
      <p:regular r:id="rId40"/>
      <p:bold r:id="rId41"/>
      <p:italic r:id="rId42"/>
      <p:boldItalic r:id="rId43"/>
    </p:embeddedFont>
    <p:embeddedFont>
      <p:font typeface="Fira Sans Extra Condensed Medium"/>
      <p:regular r:id="rId44"/>
      <p:bold r:id="rId45"/>
      <p:italic r:id="rId46"/>
      <p:boldItalic r:id="rId47"/>
    </p:embeddedFont>
    <p:embeddedFont>
      <p:font typeface="Roboto Condensed"/>
      <p:regular r:id="rId48"/>
      <p:bold r:id="rId49"/>
      <p:italic r:id="rId50"/>
      <p:boldItalic r:id="rId51"/>
    </p:embeddedFont>
    <p:embeddedFont>
      <p:font typeface="Montserrat Light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Condensed-regular.fntdata"/><Relationship Id="rId42" Type="http://schemas.openxmlformats.org/officeDocument/2006/relationships/font" Target="fonts/BarlowCondensed-italic.fntdata"/><Relationship Id="rId41" Type="http://schemas.openxmlformats.org/officeDocument/2006/relationships/font" Target="fonts/BarlowCondensed-bold.fntdata"/><Relationship Id="rId44" Type="http://schemas.openxmlformats.org/officeDocument/2006/relationships/font" Target="fonts/FiraSansExtraCondensedMedium-regular.fntdata"/><Relationship Id="rId43" Type="http://schemas.openxmlformats.org/officeDocument/2006/relationships/font" Target="fonts/BarlowCondensed-boldItalic.fntdata"/><Relationship Id="rId46" Type="http://schemas.openxmlformats.org/officeDocument/2006/relationships/font" Target="fonts/FiraSansExtraCondensedMedium-italic.fntdata"/><Relationship Id="rId45" Type="http://schemas.openxmlformats.org/officeDocument/2006/relationships/font" Target="fonts/FiraSansExtraCondensedMedium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obotoCondensed-regular.fntdata"/><Relationship Id="rId47" Type="http://schemas.openxmlformats.org/officeDocument/2006/relationships/font" Target="fonts/FiraSansExtraCondensedMedium-boldItalic.fntdata"/><Relationship Id="rId49" Type="http://schemas.openxmlformats.org/officeDocument/2006/relationships/font" Target="fonts/RobotoCondense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CondensedSemiBold-boldItalic.fntdata"/><Relationship Id="rId30" Type="http://schemas.openxmlformats.org/officeDocument/2006/relationships/font" Target="fonts/BarlowCondensedSemiBold-italic.fntdata"/><Relationship Id="rId33" Type="http://schemas.openxmlformats.org/officeDocument/2006/relationships/font" Target="fonts/BarlowCondensedMedium-bold.fntdata"/><Relationship Id="rId32" Type="http://schemas.openxmlformats.org/officeDocument/2006/relationships/font" Target="fonts/BarlowCondensedMedium-regular.fntdata"/><Relationship Id="rId35" Type="http://schemas.openxmlformats.org/officeDocument/2006/relationships/font" Target="fonts/BarlowCondensedMedium-boldItalic.fntdata"/><Relationship Id="rId34" Type="http://schemas.openxmlformats.org/officeDocument/2006/relationships/font" Target="fonts/BarlowCondensedMedium-italic.fntdata"/><Relationship Id="rId37" Type="http://schemas.openxmlformats.org/officeDocument/2006/relationships/font" Target="fonts/Arvo-bold.fntdata"/><Relationship Id="rId36" Type="http://schemas.openxmlformats.org/officeDocument/2006/relationships/font" Target="fonts/Arvo-regular.fntdata"/><Relationship Id="rId39" Type="http://schemas.openxmlformats.org/officeDocument/2006/relationships/font" Target="fonts/Arvo-boldItalic.fntdata"/><Relationship Id="rId38" Type="http://schemas.openxmlformats.org/officeDocument/2006/relationships/font" Target="fonts/Arvo-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BarlowCondensedSemiBold-regular.fntdata"/><Relationship Id="rId27" Type="http://schemas.openxmlformats.org/officeDocument/2006/relationships/slide" Target="slides/slide23.xml"/><Relationship Id="rId29" Type="http://schemas.openxmlformats.org/officeDocument/2006/relationships/font" Target="fonts/BarlowCondensedSemiBold-bold.fntdata"/><Relationship Id="rId51" Type="http://schemas.openxmlformats.org/officeDocument/2006/relationships/font" Target="fonts/RobotoCondensed-boldItalic.fntdata"/><Relationship Id="rId50" Type="http://schemas.openxmlformats.org/officeDocument/2006/relationships/font" Target="fonts/RobotoCondensed-italic.fntdata"/><Relationship Id="rId53" Type="http://schemas.openxmlformats.org/officeDocument/2006/relationships/font" Target="fonts/MontserratLight-bold.fntdata"/><Relationship Id="rId52" Type="http://schemas.openxmlformats.org/officeDocument/2006/relationships/font" Target="fonts/MontserratLight-regular.fntdata"/><Relationship Id="rId11" Type="http://schemas.openxmlformats.org/officeDocument/2006/relationships/slide" Target="slides/slide7.xml"/><Relationship Id="rId55" Type="http://schemas.openxmlformats.org/officeDocument/2006/relationships/font" Target="fonts/MontserratLight-boldItalic.fntdata"/><Relationship Id="rId10" Type="http://schemas.openxmlformats.org/officeDocument/2006/relationships/slide" Target="slides/slide6.xml"/><Relationship Id="rId54" Type="http://schemas.openxmlformats.org/officeDocument/2006/relationships/font" Target="fonts/MontserratLigh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2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g2fc26901a8e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4" name="Google Shape;1954;g2fc26901a8e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3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g2fc26901a8e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5" name="Google Shape;2065;g2fc26901a8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9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2fc26901a8e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2fc26901a8e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5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g2fc26901a8e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7" name="Google Shape;2077;g2fc26901a8e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Google Shape;2082;g2fc26901a8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3" name="Google Shape;2083;g2fc26901a8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8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g2fc26901a8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0" name="Google Shape;2090;g2fc26901a8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6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g2fc26901a8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8" name="Google Shape;2098;g2fc26901a8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4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g2fc26901a8e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6" name="Google Shape;2106;g2fc26901a8e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2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Google Shape;2113;g2fc26901a8e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4" name="Google Shape;2114;g2fc26901a8e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g301c76f1e0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2" name="Google Shape;2122;g301c76f1e0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8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g300fecb53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0" name="Google Shape;2130;g300fecb53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3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g2fc26901a8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5" name="Google Shape;1995;g2fc26901a8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5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g2fc26901a8e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7" name="Google Shape;2137;g2fc26901a8e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g2fd341717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3" name="Google Shape;2143;g2fd341717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7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g2fd3417173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9" name="Google Shape;2149;g2fd3417173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3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g300fecb538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5" name="Google Shape;2155;g300fecb538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301c76f1e0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301c76f1e0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7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g2fc26901a8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9" name="Google Shape;2019;g2fc26901a8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3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" name="Google Shape;2024;g301c76f1e0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5" name="Google Shape;2025;g301c76f1e0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0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g2fc26901a8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2" name="Google Shape;2032;g2fc26901a8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6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g2fc26901a8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8" name="Google Shape;2038;g2fc26901a8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2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g2fc26901a8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4" name="Google Shape;2044;g2fc26901a8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7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g2fc26901a8e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9" name="Google Shape;2059;g2fc26901a8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194950" y="1243575"/>
            <a:ext cx="47463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5950" y="3296175"/>
            <a:ext cx="3292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1"/>
          <p:cNvSpPr txBox="1"/>
          <p:nvPr>
            <p:ph hasCustomPrompt="1" type="title"/>
          </p:nvPr>
        </p:nvSpPr>
        <p:spPr>
          <a:xfrm>
            <a:off x="713225" y="2012563"/>
            <a:ext cx="7717500" cy="9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0" name="Google Shape;360;p11"/>
          <p:cNvSpPr txBox="1"/>
          <p:nvPr>
            <p:ph idx="1" type="subTitle"/>
          </p:nvPr>
        </p:nvSpPr>
        <p:spPr>
          <a:xfrm>
            <a:off x="713225" y="2856738"/>
            <a:ext cx="77175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61" name="Google Shape;361;p11"/>
          <p:cNvGrpSpPr/>
          <p:nvPr/>
        </p:nvGrpSpPr>
        <p:grpSpPr>
          <a:xfrm rot="-5400000">
            <a:off x="665620" y="3611830"/>
            <a:ext cx="877851" cy="2209091"/>
            <a:chOff x="-26858" y="-227337"/>
            <a:chExt cx="1093215" cy="2757917"/>
          </a:xfrm>
        </p:grpSpPr>
        <p:sp>
          <p:nvSpPr>
            <p:cNvPr id="362" name="Google Shape;362;p1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1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1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1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1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1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1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1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1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1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1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1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1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1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1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Google Shape;384;p11"/>
          <p:cNvGrpSpPr/>
          <p:nvPr/>
        </p:nvGrpSpPr>
        <p:grpSpPr>
          <a:xfrm rot="5400000">
            <a:off x="7648034" y="-312722"/>
            <a:ext cx="1209907" cy="1782035"/>
            <a:chOff x="700771" y="-227337"/>
            <a:chExt cx="1458774" cy="2138784"/>
          </a:xfrm>
        </p:grpSpPr>
        <p:sp>
          <p:nvSpPr>
            <p:cNvPr id="385" name="Google Shape;385;p11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1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1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1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1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1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1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1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1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1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1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1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1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3"/>
          <p:cNvSpPr txBox="1"/>
          <p:nvPr>
            <p:ph type="ctrTitle"/>
          </p:nvPr>
        </p:nvSpPr>
        <p:spPr>
          <a:xfrm flipH="1">
            <a:off x="770700" y="468450"/>
            <a:ext cx="380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407" name="Google Shape;407;p13"/>
          <p:cNvCxnSpPr/>
          <p:nvPr/>
        </p:nvCxnSpPr>
        <p:spPr>
          <a:xfrm>
            <a:off x="498025" y="-63925"/>
            <a:ext cx="0" cy="11241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08" name="Google Shape;408;p13"/>
          <p:cNvGrpSpPr/>
          <p:nvPr/>
        </p:nvGrpSpPr>
        <p:grpSpPr>
          <a:xfrm flipH="1" rot="5400000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409" name="Google Shape;409;p1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4"/>
          <p:cNvSpPr txBox="1"/>
          <p:nvPr>
            <p:ph type="ctrTitle"/>
          </p:nvPr>
        </p:nvSpPr>
        <p:spPr>
          <a:xfrm>
            <a:off x="4155425" y="1966900"/>
            <a:ext cx="4275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433" name="Google Shape;433;p14"/>
          <p:cNvSpPr txBox="1"/>
          <p:nvPr>
            <p:ph hasCustomPrompt="1" idx="2" type="title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4" name="Google Shape;434;p14"/>
          <p:cNvSpPr txBox="1"/>
          <p:nvPr>
            <p:ph idx="3" type="ctrTitle"/>
          </p:nvPr>
        </p:nvSpPr>
        <p:spPr>
          <a:xfrm>
            <a:off x="4155425" y="2632150"/>
            <a:ext cx="4275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435" name="Google Shape;435;p14"/>
          <p:cNvSpPr txBox="1"/>
          <p:nvPr>
            <p:ph hasCustomPrompt="1" idx="4" type="title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6" name="Google Shape;436;p14"/>
          <p:cNvSpPr txBox="1"/>
          <p:nvPr>
            <p:ph idx="5" type="ctrTitle"/>
          </p:nvPr>
        </p:nvSpPr>
        <p:spPr>
          <a:xfrm>
            <a:off x="4155425" y="3297400"/>
            <a:ext cx="4275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437" name="Google Shape;437;p14"/>
          <p:cNvSpPr txBox="1"/>
          <p:nvPr>
            <p:ph hasCustomPrompt="1" idx="6" type="title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8" name="Google Shape;438;p14"/>
          <p:cNvSpPr txBox="1"/>
          <p:nvPr>
            <p:ph idx="7" type="ctrTitle"/>
          </p:nvPr>
        </p:nvSpPr>
        <p:spPr>
          <a:xfrm>
            <a:off x="4155425" y="3962650"/>
            <a:ext cx="4275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439" name="Google Shape;439;p14"/>
          <p:cNvSpPr txBox="1"/>
          <p:nvPr>
            <p:ph hasCustomPrompt="1" idx="8" type="title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0" name="Google Shape;440;p14"/>
          <p:cNvSpPr txBox="1"/>
          <p:nvPr>
            <p:ph idx="9" type="ctrTitle"/>
          </p:nvPr>
        </p:nvSpPr>
        <p:spPr>
          <a:xfrm>
            <a:off x="4155425" y="1184800"/>
            <a:ext cx="3888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Barlow Condensed"/>
              <a:buNone/>
              <a:defRPr sz="36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grpSp>
        <p:nvGrpSpPr>
          <p:cNvPr id="441" name="Google Shape;441;p14"/>
          <p:cNvGrpSpPr/>
          <p:nvPr/>
        </p:nvGrpSpPr>
        <p:grpSpPr>
          <a:xfrm rot="-5400000">
            <a:off x="286059" y="3659330"/>
            <a:ext cx="1209907" cy="1782035"/>
            <a:chOff x="700771" y="-227337"/>
            <a:chExt cx="1458774" cy="2138784"/>
          </a:xfrm>
        </p:grpSpPr>
        <p:sp>
          <p:nvSpPr>
            <p:cNvPr id="442" name="Google Shape;442;p1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4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4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4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4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4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4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4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4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4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4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4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4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4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4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4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4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4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4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14"/>
          <p:cNvGrpSpPr/>
          <p:nvPr/>
        </p:nvGrpSpPr>
        <p:grpSpPr>
          <a:xfrm rot="5400000">
            <a:off x="7613820" y="-692278"/>
            <a:ext cx="877851" cy="2209091"/>
            <a:chOff x="-26858" y="-227337"/>
            <a:chExt cx="1093215" cy="2757917"/>
          </a:xfrm>
        </p:grpSpPr>
        <p:sp>
          <p:nvSpPr>
            <p:cNvPr id="462" name="Google Shape;462;p1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4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4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4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4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4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4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4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4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4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4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4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4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4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_1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5"/>
          <p:cNvSpPr txBox="1"/>
          <p:nvPr>
            <p:ph type="ctrTitle"/>
          </p:nvPr>
        </p:nvSpPr>
        <p:spPr>
          <a:xfrm>
            <a:off x="721720" y="2637450"/>
            <a:ext cx="1837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486" name="Google Shape;486;p15"/>
          <p:cNvSpPr txBox="1"/>
          <p:nvPr>
            <p:ph hasCustomPrompt="1" idx="2" type="title"/>
          </p:nvPr>
        </p:nvSpPr>
        <p:spPr>
          <a:xfrm>
            <a:off x="721720" y="1692675"/>
            <a:ext cx="1837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87" name="Google Shape;487;p15"/>
          <p:cNvSpPr txBox="1"/>
          <p:nvPr>
            <p:ph idx="3" type="ctrTitle"/>
          </p:nvPr>
        </p:nvSpPr>
        <p:spPr>
          <a:xfrm>
            <a:off x="2675306" y="2637450"/>
            <a:ext cx="1837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488" name="Google Shape;488;p15"/>
          <p:cNvSpPr txBox="1"/>
          <p:nvPr>
            <p:ph hasCustomPrompt="1" idx="4" type="title"/>
          </p:nvPr>
        </p:nvSpPr>
        <p:spPr>
          <a:xfrm>
            <a:off x="2675970" y="1692675"/>
            <a:ext cx="1837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89" name="Google Shape;489;p15"/>
          <p:cNvSpPr txBox="1"/>
          <p:nvPr>
            <p:ph idx="5" type="ctrTitle"/>
          </p:nvPr>
        </p:nvSpPr>
        <p:spPr>
          <a:xfrm>
            <a:off x="4632122" y="2637450"/>
            <a:ext cx="1837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490" name="Google Shape;490;p15"/>
          <p:cNvSpPr txBox="1"/>
          <p:nvPr>
            <p:ph hasCustomPrompt="1" idx="6" type="title"/>
          </p:nvPr>
        </p:nvSpPr>
        <p:spPr>
          <a:xfrm>
            <a:off x="4630220" y="1692675"/>
            <a:ext cx="1837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1" name="Google Shape;491;p15"/>
          <p:cNvSpPr txBox="1"/>
          <p:nvPr>
            <p:ph idx="7" type="ctrTitle"/>
          </p:nvPr>
        </p:nvSpPr>
        <p:spPr>
          <a:xfrm>
            <a:off x="6584480" y="2637450"/>
            <a:ext cx="1837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492" name="Google Shape;492;p15"/>
          <p:cNvSpPr txBox="1"/>
          <p:nvPr>
            <p:ph hasCustomPrompt="1" idx="8" type="title"/>
          </p:nvPr>
        </p:nvSpPr>
        <p:spPr>
          <a:xfrm>
            <a:off x="6584470" y="1692675"/>
            <a:ext cx="1837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3" name="Google Shape;493;p15"/>
          <p:cNvSpPr txBox="1"/>
          <p:nvPr>
            <p:ph idx="1" type="subTitle"/>
          </p:nvPr>
        </p:nvSpPr>
        <p:spPr>
          <a:xfrm>
            <a:off x="723670" y="3082235"/>
            <a:ext cx="18339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15"/>
          <p:cNvSpPr txBox="1"/>
          <p:nvPr>
            <p:ph idx="9" type="subTitle"/>
          </p:nvPr>
        </p:nvSpPr>
        <p:spPr>
          <a:xfrm>
            <a:off x="6586420" y="3082235"/>
            <a:ext cx="18339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5" name="Google Shape;495;p15"/>
          <p:cNvSpPr txBox="1"/>
          <p:nvPr>
            <p:ph idx="13" type="subTitle"/>
          </p:nvPr>
        </p:nvSpPr>
        <p:spPr>
          <a:xfrm>
            <a:off x="4634726" y="3082235"/>
            <a:ext cx="18339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6" name="Google Shape;496;p15"/>
          <p:cNvSpPr txBox="1"/>
          <p:nvPr>
            <p:ph idx="14" type="subTitle"/>
          </p:nvPr>
        </p:nvSpPr>
        <p:spPr>
          <a:xfrm>
            <a:off x="2678591" y="3082235"/>
            <a:ext cx="18339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97" name="Google Shape;497;p15"/>
          <p:cNvGrpSpPr/>
          <p:nvPr/>
        </p:nvGrpSpPr>
        <p:grpSpPr>
          <a:xfrm rot="-5400000">
            <a:off x="286059" y="3659330"/>
            <a:ext cx="1209907" cy="1782035"/>
            <a:chOff x="700771" y="-227337"/>
            <a:chExt cx="1458774" cy="2138784"/>
          </a:xfrm>
        </p:grpSpPr>
        <p:sp>
          <p:nvSpPr>
            <p:cNvPr id="498" name="Google Shape;498;p15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5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5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5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5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5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5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5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5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5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5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5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5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5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5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5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5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5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5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Google Shape;517;p15"/>
          <p:cNvGrpSpPr/>
          <p:nvPr/>
        </p:nvGrpSpPr>
        <p:grpSpPr>
          <a:xfrm rot="5400000">
            <a:off x="7613820" y="-692278"/>
            <a:ext cx="877851" cy="2209091"/>
            <a:chOff x="-26858" y="-227337"/>
            <a:chExt cx="1093215" cy="2757917"/>
          </a:xfrm>
        </p:grpSpPr>
        <p:sp>
          <p:nvSpPr>
            <p:cNvPr id="518" name="Google Shape;518;p1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5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5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5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5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5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5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5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5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5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5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5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5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2">
  <p:cSld name="CUSTOM_1_1_1"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6"/>
          <p:cNvSpPr txBox="1"/>
          <p:nvPr>
            <p:ph type="ctrTitle"/>
          </p:nvPr>
        </p:nvSpPr>
        <p:spPr>
          <a:xfrm>
            <a:off x="2139858" y="1377824"/>
            <a:ext cx="18378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542" name="Google Shape;542;p16"/>
          <p:cNvSpPr txBox="1"/>
          <p:nvPr>
            <p:ph hasCustomPrompt="1" idx="2" type="title"/>
          </p:nvPr>
        </p:nvSpPr>
        <p:spPr>
          <a:xfrm>
            <a:off x="813900" y="1424244"/>
            <a:ext cx="11613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43" name="Google Shape;543;p16"/>
          <p:cNvSpPr txBox="1"/>
          <p:nvPr>
            <p:ph idx="1" type="subTitle"/>
          </p:nvPr>
        </p:nvSpPr>
        <p:spPr>
          <a:xfrm>
            <a:off x="2139858" y="1729862"/>
            <a:ext cx="23316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4" name="Google Shape;544;p16"/>
          <p:cNvSpPr txBox="1"/>
          <p:nvPr>
            <p:ph idx="3" type="ctrTitle"/>
          </p:nvPr>
        </p:nvSpPr>
        <p:spPr>
          <a:xfrm>
            <a:off x="4572000" y="468450"/>
            <a:ext cx="37902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9pPr>
          </a:lstStyle>
          <a:p/>
        </p:txBody>
      </p:sp>
      <p:cxnSp>
        <p:nvCxnSpPr>
          <p:cNvPr id="545" name="Google Shape;545;p16"/>
          <p:cNvCxnSpPr/>
          <p:nvPr/>
        </p:nvCxnSpPr>
        <p:spPr>
          <a:xfrm>
            <a:off x="8634675" y="-1279600"/>
            <a:ext cx="0" cy="2280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46" name="Google Shape;546;p16"/>
          <p:cNvGrpSpPr/>
          <p:nvPr/>
        </p:nvGrpSpPr>
        <p:grpSpPr>
          <a:xfrm rot="-5400000">
            <a:off x="665620" y="3611830"/>
            <a:ext cx="877851" cy="2209091"/>
            <a:chOff x="-26858" y="-227337"/>
            <a:chExt cx="1093215" cy="2757917"/>
          </a:xfrm>
        </p:grpSpPr>
        <p:sp>
          <p:nvSpPr>
            <p:cNvPr id="547" name="Google Shape;547;p1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6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6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6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6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6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6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6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6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6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6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6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6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6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9" name="Google Shape;569;p16"/>
          <p:cNvSpPr txBox="1"/>
          <p:nvPr>
            <p:ph idx="4" type="ctrTitle"/>
          </p:nvPr>
        </p:nvSpPr>
        <p:spPr>
          <a:xfrm>
            <a:off x="5998758" y="1377824"/>
            <a:ext cx="18378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570" name="Google Shape;570;p16"/>
          <p:cNvSpPr txBox="1"/>
          <p:nvPr>
            <p:ph hasCustomPrompt="1" idx="5" type="title"/>
          </p:nvPr>
        </p:nvSpPr>
        <p:spPr>
          <a:xfrm>
            <a:off x="4672800" y="1424244"/>
            <a:ext cx="11613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71" name="Google Shape;571;p16"/>
          <p:cNvSpPr txBox="1"/>
          <p:nvPr>
            <p:ph idx="6" type="subTitle"/>
          </p:nvPr>
        </p:nvSpPr>
        <p:spPr>
          <a:xfrm>
            <a:off x="5998758" y="1729862"/>
            <a:ext cx="23316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2" name="Google Shape;572;p16"/>
          <p:cNvSpPr txBox="1"/>
          <p:nvPr>
            <p:ph idx="7" type="ctrTitle"/>
          </p:nvPr>
        </p:nvSpPr>
        <p:spPr>
          <a:xfrm>
            <a:off x="2139858" y="3122063"/>
            <a:ext cx="18378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573" name="Google Shape;573;p16"/>
          <p:cNvSpPr txBox="1"/>
          <p:nvPr>
            <p:ph hasCustomPrompt="1" idx="8" type="title"/>
          </p:nvPr>
        </p:nvSpPr>
        <p:spPr>
          <a:xfrm>
            <a:off x="813900" y="3168483"/>
            <a:ext cx="11613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74" name="Google Shape;574;p16"/>
          <p:cNvSpPr txBox="1"/>
          <p:nvPr>
            <p:ph idx="9" type="subTitle"/>
          </p:nvPr>
        </p:nvSpPr>
        <p:spPr>
          <a:xfrm>
            <a:off x="2139858" y="3474101"/>
            <a:ext cx="23316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5" name="Google Shape;575;p16"/>
          <p:cNvSpPr txBox="1"/>
          <p:nvPr>
            <p:ph idx="13" type="ctrTitle"/>
          </p:nvPr>
        </p:nvSpPr>
        <p:spPr>
          <a:xfrm>
            <a:off x="5998758" y="3122063"/>
            <a:ext cx="18378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576" name="Google Shape;576;p16"/>
          <p:cNvSpPr txBox="1"/>
          <p:nvPr>
            <p:ph hasCustomPrompt="1" idx="14" type="title"/>
          </p:nvPr>
        </p:nvSpPr>
        <p:spPr>
          <a:xfrm>
            <a:off x="4672800" y="3168483"/>
            <a:ext cx="11613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77" name="Google Shape;577;p16"/>
          <p:cNvSpPr txBox="1"/>
          <p:nvPr>
            <p:ph idx="15" type="subTitle"/>
          </p:nvPr>
        </p:nvSpPr>
        <p:spPr>
          <a:xfrm>
            <a:off x="5998758" y="3474101"/>
            <a:ext cx="23316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3">
  <p:cSld name="CUSTOM_1_1_1_1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7"/>
          <p:cNvSpPr txBox="1"/>
          <p:nvPr>
            <p:ph type="ctrTitle"/>
          </p:nvPr>
        </p:nvSpPr>
        <p:spPr>
          <a:xfrm>
            <a:off x="893040" y="1354325"/>
            <a:ext cx="23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580" name="Google Shape;580;p17"/>
          <p:cNvSpPr txBox="1"/>
          <p:nvPr>
            <p:ph hasCustomPrompt="1" idx="2" type="title"/>
          </p:nvPr>
        </p:nvSpPr>
        <p:spPr>
          <a:xfrm>
            <a:off x="893104" y="771353"/>
            <a:ext cx="23496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81" name="Google Shape;581;p17"/>
          <p:cNvSpPr txBox="1"/>
          <p:nvPr>
            <p:ph idx="3" type="ctrTitle"/>
          </p:nvPr>
        </p:nvSpPr>
        <p:spPr>
          <a:xfrm>
            <a:off x="3398867" y="1354325"/>
            <a:ext cx="23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582" name="Google Shape;582;p17"/>
          <p:cNvSpPr txBox="1"/>
          <p:nvPr>
            <p:ph hasCustomPrompt="1" idx="4" type="title"/>
          </p:nvPr>
        </p:nvSpPr>
        <p:spPr>
          <a:xfrm>
            <a:off x="3398905" y="771353"/>
            <a:ext cx="23496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83" name="Google Shape;583;p17"/>
          <p:cNvSpPr txBox="1"/>
          <p:nvPr>
            <p:ph idx="5" type="ctrTitle"/>
          </p:nvPr>
        </p:nvSpPr>
        <p:spPr>
          <a:xfrm>
            <a:off x="889725" y="3337175"/>
            <a:ext cx="23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584" name="Google Shape;584;p17"/>
          <p:cNvSpPr txBox="1"/>
          <p:nvPr>
            <p:ph hasCustomPrompt="1" idx="6" type="title"/>
          </p:nvPr>
        </p:nvSpPr>
        <p:spPr>
          <a:xfrm>
            <a:off x="889737" y="2754203"/>
            <a:ext cx="23496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85" name="Google Shape;585;p17"/>
          <p:cNvSpPr txBox="1"/>
          <p:nvPr>
            <p:ph idx="7" type="ctrTitle"/>
          </p:nvPr>
        </p:nvSpPr>
        <p:spPr>
          <a:xfrm>
            <a:off x="3395552" y="3337175"/>
            <a:ext cx="23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586" name="Google Shape;586;p17"/>
          <p:cNvSpPr txBox="1"/>
          <p:nvPr>
            <p:ph hasCustomPrompt="1" idx="8" type="title"/>
          </p:nvPr>
        </p:nvSpPr>
        <p:spPr>
          <a:xfrm>
            <a:off x="3395538" y="2754203"/>
            <a:ext cx="23496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87" name="Google Shape;587;p17"/>
          <p:cNvSpPr txBox="1"/>
          <p:nvPr>
            <p:ph idx="1" type="subTitle"/>
          </p:nvPr>
        </p:nvSpPr>
        <p:spPr>
          <a:xfrm>
            <a:off x="898154" y="1758075"/>
            <a:ext cx="2344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8" name="Google Shape;588;p17"/>
          <p:cNvSpPr txBox="1"/>
          <p:nvPr>
            <p:ph idx="9" type="subTitle"/>
          </p:nvPr>
        </p:nvSpPr>
        <p:spPr>
          <a:xfrm>
            <a:off x="3398031" y="3740925"/>
            <a:ext cx="2344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9" name="Google Shape;589;p17"/>
          <p:cNvSpPr txBox="1"/>
          <p:nvPr>
            <p:ph idx="13" type="subTitle"/>
          </p:nvPr>
        </p:nvSpPr>
        <p:spPr>
          <a:xfrm>
            <a:off x="893055" y="3740925"/>
            <a:ext cx="2344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0" name="Google Shape;590;p17"/>
          <p:cNvSpPr txBox="1"/>
          <p:nvPr>
            <p:ph idx="14" type="subTitle"/>
          </p:nvPr>
        </p:nvSpPr>
        <p:spPr>
          <a:xfrm>
            <a:off x="3403067" y="1758075"/>
            <a:ext cx="2344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1" name="Google Shape;591;p17"/>
          <p:cNvSpPr txBox="1"/>
          <p:nvPr>
            <p:ph idx="15" type="ctrTitle"/>
          </p:nvPr>
        </p:nvSpPr>
        <p:spPr>
          <a:xfrm>
            <a:off x="5904593" y="1354325"/>
            <a:ext cx="23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592" name="Google Shape;592;p17"/>
          <p:cNvSpPr txBox="1"/>
          <p:nvPr>
            <p:ph hasCustomPrompt="1" idx="16" type="title"/>
          </p:nvPr>
        </p:nvSpPr>
        <p:spPr>
          <a:xfrm>
            <a:off x="5904631" y="771353"/>
            <a:ext cx="23496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93" name="Google Shape;593;p17"/>
          <p:cNvSpPr txBox="1"/>
          <p:nvPr>
            <p:ph idx="17" type="ctrTitle"/>
          </p:nvPr>
        </p:nvSpPr>
        <p:spPr>
          <a:xfrm>
            <a:off x="5901278" y="3337175"/>
            <a:ext cx="23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594" name="Google Shape;594;p17"/>
          <p:cNvSpPr txBox="1"/>
          <p:nvPr>
            <p:ph hasCustomPrompt="1" idx="18" type="title"/>
          </p:nvPr>
        </p:nvSpPr>
        <p:spPr>
          <a:xfrm>
            <a:off x="5901265" y="2754203"/>
            <a:ext cx="23496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95" name="Google Shape;595;p17"/>
          <p:cNvSpPr txBox="1"/>
          <p:nvPr>
            <p:ph idx="19" type="subTitle"/>
          </p:nvPr>
        </p:nvSpPr>
        <p:spPr>
          <a:xfrm>
            <a:off x="5903758" y="3740925"/>
            <a:ext cx="2344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6" name="Google Shape;596;p17"/>
          <p:cNvSpPr txBox="1"/>
          <p:nvPr>
            <p:ph idx="20" type="subTitle"/>
          </p:nvPr>
        </p:nvSpPr>
        <p:spPr>
          <a:xfrm>
            <a:off x="5908793" y="1758075"/>
            <a:ext cx="2344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97" name="Google Shape;597;p17"/>
          <p:cNvGrpSpPr/>
          <p:nvPr/>
        </p:nvGrpSpPr>
        <p:grpSpPr>
          <a:xfrm flipH="1" rot="5400000">
            <a:off x="7600520" y="3611830"/>
            <a:ext cx="877851" cy="2209091"/>
            <a:chOff x="-26858" y="-227337"/>
            <a:chExt cx="1093215" cy="2757917"/>
          </a:xfrm>
        </p:grpSpPr>
        <p:sp>
          <p:nvSpPr>
            <p:cNvPr id="598" name="Google Shape;598;p1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7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7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7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7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7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7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7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7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7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7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7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7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7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7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8"/>
          <p:cNvSpPr txBox="1"/>
          <p:nvPr>
            <p:ph idx="1" type="subTitle"/>
          </p:nvPr>
        </p:nvSpPr>
        <p:spPr>
          <a:xfrm>
            <a:off x="1357575" y="2398275"/>
            <a:ext cx="25683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0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2" name="Google Shape;622;p18"/>
          <p:cNvSpPr txBox="1"/>
          <p:nvPr>
            <p:ph idx="2" type="subTitle"/>
          </p:nvPr>
        </p:nvSpPr>
        <p:spPr>
          <a:xfrm>
            <a:off x="1132425" y="3320025"/>
            <a:ext cx="3018600" cy="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623" name="Google Shape;623;p18"/>
          <p:cNvSpPr txBox="1"/>
          <p:nvPr>
            <p:ph hasCustomPrompt="1" type="title"/>
          </p:nvPr>
        </p:nvSpPr>
        <p:spPr>
          <a:xfrm>
            <a:off x="1676475" y="984050"/>
            <a:ext cx="19305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624" name="Google Shape;624;p18"/>
          <p:cNvSpPr txBox="1"/>
          <p:nvPr>
            <p:ph idx="3" type="subTitle"/>
          </p:nvPr>
        </p:nvSpPr>
        <p:spPr>
          <a:xfrm>
            <a:off x="1700175" y="2912675"/>
            <a:ext cx="18831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Barlow Condensed Medium"/>
              <a:buNone/>
              <a:defRPr sz="1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5" name="Google Shape;625;p18"/>
          <p:cNvSpPr txBox="1"/>
          <p:nvPr>
            <p:ph idx="4" type="subTitle"/>
          </p:nvPr>
        </p:nvSpPr>
        <p:spPr>
          <a:xfrm>
            <a:off x="5235388" y="2398275"/>
            <a:ext cx="25695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0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6" name="Google Shape;626;p18"/>
          <p:cNvSpPr txBox="1"/>
          <p:nvPr>
            <p:ph idx="5" type="subTitle"/>
          </p:nvPr>
        </p:nvSpPr>
        <p:spPr>
          <a:xfrm>
            <a:off x="5011450" y="3320025"/>
            <a:ext cx="3017400" cy="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627" name="Google Shape;627;p18"/>
          <p:cNvSpPr txBox="1"/>
          <p:nvPr>
            <p:ph hasCustomPrompt="1" idx="6" type="title"/>
          </p:nvPr>
        </p:nvSpPr>
        <p:spPr>
          <a:xfrm>
            <a:off x="5554900" y="984050"/>
            <a:ext cx="19305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628" name="Google Shape;628;p18"/>
          <p:cNvSpPr txBox="1"/>
          <p:nvPr>
            <p:ph idx="7" type="subTitle"/>
          </p:nvPr>
        </p:nvSpPr>
        <p:spPr>
          <a:xfrm>
            <a:off x="5554825" y="2912675"/>
            <a:ext cx="19305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Barlow Condensed Medium"/>
              <a:buNone/>
              <a:defRPr sz="1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9" name="Google Shape;629;p18"/>
          <p:cNvSpPr txBox="1"/>
          <p:nvPr>
            <p:ph idx="8"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30" name="Google Shape;630;p18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31" name="Google Shape;631;p18"/>
          <p:cNvGrpSpPr/>
          <p:nvPr/>
        </p:nvGrpSpPr>
        <p:grpSpPr>
          <a:xfrm rot="-5400000">
            <a:off x="665620" y="3611830"/>
            <a:ext cx="877851" cy="2209091"/>
            <a:chOff x="-26858" y="-227337"/>
            <a:chExt cx="1093215" cy="2757917"/>
          </a:xfrm>
        </p:grpSpPr>
        <p:sp>
          <p:nvSpPr>
            <p:cNvPr id="632" name="Google Shape;632;p18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8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8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8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8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8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8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8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8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8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8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8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8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8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8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8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8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8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"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9"/>
          <p:cNvSpPr txBox="1"/>
          <p:nvPr>
            <p:ph type="ctrTitle"/>
          </p:nvPr>
        </p:nvSpPr>
        <p:spPr>
          <a:xfrm>
            <a:off x="2769125" y="539500"/>
            <a:ext cx="3605700" cy="83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56" name="Google Shape;656;p19"/>
          <p:cNvSpPr txBox="1"/>
          <p:nvPr>
            <p:ph idx="1" type="subTitle"/>
          </p:nvPr>
        </p:nvSpPr>
        <p:spPr>
          <a:xfrm>
            <a:off x="2725300" y="1609975"/>
            <a:ext cx="3693300" cy="10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7" name="Google Shape;657;p19"/>
          <p:cNvSpPr txBox="1"/>
          <p:nvPr/>
        </p:nvSpPr>
        <p:spPr>
          <a:xfrm>
            <a:off x="3023550" y="3354600"/>
            <a:ext cx="3096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rvo"/>
                <a:ea typeface="Arvo"/>
                <a:cs typeface="Arvo"/>
                <a:sym typeface="Arv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rvo"/>
                <a:ea typeface="Arvo"/>
                <a:cs typeface="Arvo"/>
                <a:sym typeface="Ar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,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rvo"/>
                <a:ea typeface="Arvo"/>
                <a:cs typeface="Arvo"/>
                <a:sym typeface="Ar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658" name="Google Shape;658;p19"/>
          <p:cNvGrpSpPr/>
          <p:nvPr/>
        </p:nvGrpSpPr>
        <p:grpSpPr>
          <a:xfrm flipH="1">
            <a:off x="0" y="2933725"/>
            <a:ext cx="2044793" cy="2209776"/>
            <a:chOff x="1384075" y="241450"/>
            <a:chExt cx="4822625" cy="5215425"/>
          </a:xfrm>
        </p:grpSpPr>
        <p:sp>
          <p:nvSpPr>
            <p:cNvPr id="659" name="Google Shape;659;p19"/>
            <p:cNvSpPr/>
            <p:nvPr/>
          </p:nvSpPr>
          <p:spPr>
            <a:xfrm>
              <a:off x="5518700" y="2670675"/>
              <a:ext cx="688000" cy="798950"/>
            </a:xfrm>
            <a:custGeom>
              <a:rect b="b" l="l" r="r" t="t"/>
              <a:pathLst>
                <a:path extrusionOk="0" h="31958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9"/>
            <p:cNvSpPr/>
            <p:nvPr/>
          </p:nvSpPr>
          <p:spPr>
            <a:xfrm>
              <a:off x="4827375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9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9"/>
            <p:cNvSpPr/>
            <p:nvPr/>
          </p:nvSpPr>
          <p:spPr>
            <a:xfrm>
              <a:off x="4827375" y="1479000"/>
              <a:ext cx="691350" cy="795600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9"/>
            <p:cNvSpPr/>
            <p:nvPr/>
          </p:nvSpPr>
          <p:spPr>
            <a:xfrm>
              <a:off x="4827375" y="1875125"/>
              <a:ext cx="691350" cy="119505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9"/>
            <p:cNvSpPr/>
            <p:nvPr/>
          </p:nvSpPr>
          <p:spPr>
            <a:xfrm>
              <a:off x="5518700" y="2274575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9"/>
            <p:cNvSpPr/>
            <p:nvPr/>
          </p:nvSpPr>
          <p:spPr>
            <a:xfrm>
              <a:off x="4827375" y="3865700"/>
              <a:ext cx="691350" cy="119505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9"/>
            <p:cNvSpPr/>
            <p:nvPr/>
          </p:nvSpPr>
          <p:spPr>
            <a:xfrm>
              <a:off x="4830700" y="4661275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9"/>
            <p:cNvSpPr/>
            <p:nvPr/>
          </p:nvSpPr>
          <p:spPr>
            <a:xfrm>
              <a:off x="5518700" y="38657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5518700" y="2670675"/>
              <a:ext cx="688000" cy="798950"/>
            </a:xfrm>
            <a:custGeom>
              <a:rect b="b" l="l" r="r" t="t"/>
              <a:pathLst>
                <a:path extrusionOk="0" h="31958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4827375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4827375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4139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4139375" y="307015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3451375" y="307015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3451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3451375" y="1479000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3448050" y="1878450"/>
              <a:ext cx="694675" cy="1191725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4139375" y="1878450"/>
              <a:ext cx="688025" cy="1191725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4382875" y="241450"/>
              <a:ext cx="201000" cy="22935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4139375" y="682600"/>
              <a:ext cx="688025" cy="796425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3451375" y="4661275"/>
              <a:ext cx="1376025" cy="795600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4139375" y="3865700"/>
              <a:ext cx="688025" cy="119505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4139375" y="346960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4827375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3451375" y="346960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9"/>
            <p:cNvSpPr/>
            <p:nvPr/>
          </p:nvSpPr>
          <p:spPr>
            <a:xfrm>
              <a:off x="3451375" y="2670675"/>
              <a:ext cx="1376025" cy="119505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9"/>
            <p:cNvSpPr/>
            <p:nvPr/>
          </p:nvSpPr>
          <p:spPr>
            <a:xfrm>
              <a:off x="2760050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9"/>
            <p:cNvSpPr/>
            <p:nvPr/>
          </p:nvSpPr>
          <p:spPr>
            <a:xfrm>
              <a:off x="2760050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9"/>
            <p:cNvSpPr/>
            <p:nvPr/>
          </p:nvSpPr>
          <p:spPr>
            <a:xfrm>
              <a:off x="3451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9"/>
            <p:cNvSpPr/>
            <p:nvPr/>
          </p:nvSpPr>
          <p:spPr>
            <a:xfrm>
              <a:off x="2072075" y="14790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1967825" y="2486400"/>
              <a:ext cx="322750" cy="371950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9"/>
            <p:cNvSpPr/>
            <p:nvPr/>
          </p:nvSpPr>
          <p:spPr>
            <a:xfrm>
              <a:off x="2065400" y="1412275"/>
              <a:ext cx="218500" cy="254375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9"/>
            <p:cNvSpPr/>
            <p:nvPr/>
          </p:nvSpPr>
          <p:spPr>
            <a:xfrm>
              <a:off x="2760050" y="1878450"/>
              <a:ext cx="691350" cy="1191725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9"/>
            <p:cNvSpPr/>
            <p:nvPr/>
          </p:nvSpPr>
          <p:spPr>
            <a:xfrm>
              <a:off x="2760050" y="1479000"/>
              <a:ext cx="691350" cy="795600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9"/>
            <p:cNvSpPr/>
            <p:nvPr/>
          </p:nvSpPr>
          <p:spPr>
            <a:xfrm>
              <a:off x="2072075" y="38657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9"/>
            <p:cNvSpPr/>
            <p:nvPr/>
          </p:nvSpPr>
          <p:spPr>
            <a:xfrm>
              <a:off x="1384075" y="4661275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9"/>
            <p:cNvSpPr/>
            <p:nvPr/>
          </p:nvSpPr>
          <p:spPr>
            <a:xfrm>
              <a:off x="2760050" y="3865700"/>
              <a:ext cx="691350" cy="1591175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9"/>
            <p:cNvSpPr/>
            <p:nvPr/>
          </p:nvSpPr>
          <p:spPr>
            <a:xfrm>
              <a:off x="2760050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9"/>
            <p:cNvSpPr/>
            <p:nvPr/>
          </p:nvSpPr>
          <p:spPr>
            <a:xfrm>
              <a:off x="3448050" y="3469600"/>
              <a:ext cx="691350" cy="159115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9"/>
            <p:cNvSpPr/>
            <p:nvPr/>
          </p:nvSpPr>
          <p:spPr>
            <a:xfrm>
              <a:off x="2760050" y="2670675"/>
              <a:ext cx="1379350" cy="1195050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3" name="Google Shape;703;p19"/>
          <p:cNvGrpSpPr/>
          <p:nvPr/>
        </p:nvGrpSpPr>
        <p:grpSpPr>
          <a:xfrm flipH="1">
            <a:off x="6934090" y="-76200"/>
            <a:ext cx="2286103" cy="2895537"/>
            <a:chOff x="-26858" y="-227337"/>
            <a:chExt cx="2186403" cy="2757917"/>
          </a:xfrm>
        </p:grpSpPr>
        <p:sp>
          <p:nvSpPr>
            <p:cNvPr id="704" name="Google Shape;704;p19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9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9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9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9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9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9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9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9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9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9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9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9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9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9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9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9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9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9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9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9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9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9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9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9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9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9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9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9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9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9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9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9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9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9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9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20"/>
          <p:cNvSpPr txBox="1"/>
          <p:nvPr>
            <p:ph type="title"/>
          </p:nvPr>
        </p:nvSpPr>
        <p:spPr>
          <a:xfrm>
            <a:off x="3576150" y="1906435"/>
            <a:ext cx="5405100" cy="20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746" name="Google Shape;746;p20"/>
          <p:cNvGrpSpPr/>
          <p:nvPr/>
        </p:nvGrpSpPr>
        <p:grpSpPr>
          <a:xfrm>
            <a:off x="-26847" y="-280618"/>
            <a:ext cx="2865062" cy="3613974"/>
            <a:chOff x="-26858" y="-227337"/>
            <a:chExt cx="2186403" cy="2757917"/>
          </a:xfrm>
        </p:grpSpPr>
        <p:sp>
          <p:nvSpPr>
            <p:cNvPr id="747" name="Google Shape;747;p2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0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0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0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0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0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0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0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0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0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0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0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0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0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0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0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0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0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0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0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0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0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0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0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0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0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0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0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0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0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0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0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0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52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Google Shape;787;p20"/>
          <p:cNvGrpSpPr/>
          <p:nvPr/>
        </p:nvGrpSpPr>
        <p:grpSpPr>
          <a:xfrm flipH="1" rot="5400000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788" name="Google Shape;788;p2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0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0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0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0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0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0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0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0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0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0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0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0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0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0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016200" y="1122100"/>
            <a:ext cx="3527100" cy="13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1399800" y="1122100"/>
            <a:ext cx="14640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016200" y="3237148"/>
            <a:ext cx="2389200" cy="5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2940913" y="-12"/>
            <a:ext cx="0" cy="27537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" name="Google Shape;16;p3"/>
          <p:cNvGrpSpPr/>
          <p:nvPr/>
        </p:nvGrpSpPr>
        <p:grpSpPr>
          <a:xfrm flipH="1">
            <a:off x="0" y="2933725"/>
            <a:ext cx="2044793" cy="2209776"/>
            <a:chOff x="1384075" y="241450"/>
            <a:chExt cx="4822625" cy="5215425"/>
          </a:xfrm>
        </p:grpSpPr>
        <p:sp>
          <p:nvSpPr>
            <p:cNvPr id="17" name="Google Shape;17;p3"/>
            <p:cNvSpPr/>
            <p:nvPr/>
          </p:nvSpPr>
          <p:spPr>
            <a:xfrm>
              <a:off x="5518700" y="2670675"/>
              <a:ext cx="688000" cy="798950"/>
            </a:xfrm>
            <a:custGeom>
              <a:rect b="b" l="l" r="r" t="t"/>
              <a:pathLst>
                <a:path extrusionOk="0" h="31958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27375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827375" y="1479000"/>
              <a:ext cx="691350" cy="795600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827375" y="1875125"/>
              <a:ext cx="691350" cy="119505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5518700" y="2274575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827375" y="3865700"/>
              <a:ext cx="691350" cy="119505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4830700" y="4661275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5518700" y="38657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5518700" y="2670675"/>
              <a:ext cx="688000" cy="798950"/>
            </a:xfrm>
            <a:custGeom>
              <a:rect b="b" l="l" r="r" t="t"/>
              <a:pathLst>
                <a:path extrusionOk="0" h="31958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4827375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827375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139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139375" y="307015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451375" y="307015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3451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3451375" y="1479000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3448050" y="1878450"/>
              <a:ext cx="694675" cy="1191725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139375" y="1878450"/>
              <a:ext cx="688025" cy="1191725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382875" y="241450"/>
              <a:ext cx="201000" cy="22935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139375" y="682600"/>
              <a:ext cx="688025" cy="796425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3451375" y="4661275"/>
              <a:ext cx="1376025" cy="795600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4139375" y="3865700"/>
              <a:ext cx="688025" cy="119505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139375" y="346960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827375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3451375" y="346960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3451375" y="2670675"/>
              <a:ext cx="1376025" cy="119505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2760050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760050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3451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072075" y="14790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967825" y="2486400"/>
              <a:ext cx="322750" cy="371950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2065400" y="1412275"/>
              <a:ext cx="218500" cy="254375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2760050" y="1878450"/>
              <a:ext cx="691350" cy="1191725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2760050" y="1479000"/>
              <a:ext cx="691350" cy="795600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2072075" y="38657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384075" y="4661275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2760050" y="3865700"/>
              <a:ext cx="691350" cy="1591175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760050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3448050" y="3469600"/>
              <a:ext cx="691350" cy="159115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2760050" y="2670675"/>
              <a:ext cx="1379350" cy="1195050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" name="Google Shape;61;p3"/>
          <p:cNvGrpSpPr/>
          <p:nvPr/>
        </p:nvGrpSpPr>
        <p:grpSpPr>
          <a:xfrm flipH="1">
            <a:off x="6934090" y="-76200"/>
            <a:ext cx="2286103" cy="2895537"/>
            <a:chOff x="-26858" y="-227337"/>
            <a:chExt cx="2186403" cy="2757917"/>
          </a:xfrm>
        </p:grpSpPr>
        <p:sp>
          <p:nvSpPr>
            <p:cNvPr id="62" name="Google Shape;62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2"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21"/>
          <p:cNvSpPr txBox="1"/>
          <p:nvPr>
            <p:ph hasCustomPrompt="1" type="title"/>
          </p:nvPr>
        </p:nvSpPr>
        <p:spPr>
          <a:xfrm>
            <a:off x="3126225" y="1370175"/>
            <a:ext cx="2891400" cy="184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12" name="Google Shape;812;p21"/>
          <p:cNvSpPr txBox="1"/>
          <p:nvPr>
            <p:ph idx="1" type="subTitle"/>
          </p:nvPr>
        </p:nvSpPr>
        <p:spPr>
          <a:xfrm>
            <a:off x="2033525" y="3073100"/>
            <a:ext cx="5076900" cy="32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3" name="Google Shape;813;p21"/>
          <p:cNvSpPr/>
          <p:nvPr/>
        </p:nvSpPr>
        <p:spPr>
          <a:xfrm flipH="1" rot="-5400000">
            <a:off x="3915139" y="-129225"/>
            <a:ext cx="1313715" cy="1522366"/>
          </a:xfrm>
          <a:custGeom>
            <a:rect b="b" l="l" r="r" t="t"/>
            <a:pathLst>
              <a:path extrusionOk="0" h="31857" w="27521">
                <a:moveTo>
                  <a:pt x="1" y="0"/>
                </a:moveTo>
                <a:lnTo>
                  <a:pt x="1" y="31857"/>
                </a:lnTo>
                <a:lnTo>
                  <a:pt x="27520" y="1584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21"/>
          <p:cNvSpPr/>
          <p:nvPr/>
        </p:nvSpPr>
        <p:spPr>
          <a:xfrm flipH="1" rot="5400000">
            <a:off x="3915139" y="3746750"/>
            <a:ext cx="1313715" cy="1522366"/>
          </a:xfrm>
          <a:custGeom>
            <a:rect b="b" l="l" r="r" t="t"/>
            <a:pathLst>
              <a:path extrusionOk="0" h="31857" w="27521">
                <a:moveTo>
                  <a:pt x="1" y="0"/>
                </a:moveTo>
                <a:lnTo>
                  <a:pt x="1" y="31857"/>
                </a:lnTo>
                <a:lnTo>
                  <a:pt x="27520" y="1584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21"/>
          <p:cNvSpPr/>
          <p:nvPr/>
        </p:nvSpPr>
        <p:spPr>
          <a:xfrm rot="-5400000">
            <a:off x="4846692" y="771370"/>
            <a:ext cx="301768" cy="350541"/>
          </a:xfrm>
          <a:custGeom>
            <a:rect b="b" l="l" r="r" t="t"/>
            <a:pathLst>
              <a:path extrusionOk="0" h="31824" w="27521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21"/>
          <p:cNvSpPr/>
          <p:nvPr/>
        </p:nvSpPr>
        <p:spPr>
          <a:xfrm rot="5400000">
            <a:off x="3995542" y="4059545"/>
            <a:ext cx="301768" cy="350541"/>
          </a:xfrm>
          <a:custGeom>
            <a:rect b="b" l="l" r="r" t="t"/>
            <a:pathLst>
              <a:path extrusionOk="0" h="31824" w="27521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BIG_NUMBER_3_1"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22"/>
          <p:cNvSpPr txBox="1"/>
          <p:nvPr>
            <p:ph hasCustomPrompt="1" type="title"/>
          </p:nvPr>
        </p:nvSpPr>
        <p:spPr>
          <a:xfrm>
            <a:off x="3350875" y="1756725"/>
            <a:ext cx="2442300" cy="9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19" name="Google Shape;819;p22"/>
          <p:cNvSpPr txBox="1"/>
          <p:nvPr>
            <p:ph idx="1" type="subTitle"/>
          </p:nvPr>
        </p:nvSpPr>
        <p:spPr>
          <a:xfrm>
            <a:off x="3350825" y="2600900"/>
            <a:ext cx="24423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20" name="Google Shape;820;p22"/>
          <p:cNvGrpSpPr/>
          <p:nvPr/>
        </p:nvGrpSpPr>
        <p:grpSpPr>
          <a:xfrm flipH="1" rot="-5400000">
            <a:off x="286059" y="-312722"/>
            <a:ext cx="1209907" cy="1782035"/>
            <a:chOff x="700771" y="-227337"/>
            <a:chExt cx="1458774" cy="2138784"/>
          </a:xfrm>
        </p:grpSpPr>
        <p:sp>
          <p:nvSpPr>
            <p:cNvPr id="821" name="Google Shape;821;p22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2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2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2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2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2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2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2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2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2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2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2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2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2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2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2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2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0" name="Google Shape;840;p22"/>
          <p:cNvGrpSpPr/>
          <p:nvPr/>
        </p:nvGrpSpPr>
        <p:grpSpPr>
          <a:xfrm flipH="1" rot="5400000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841" name="Google Shape;841;p2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2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2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2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2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2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2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2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2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2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2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2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2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2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2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IG_NUMBER_1"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23"/>
          <p:cNvSpPr txBox="1"/>
          <p:nvPr>
            <p:ph hasCustomPrompt="1" type="title"/>
          </p:nvPr>
        </p:nvSpPr>
        <p:spPr>
          <a:xfrm>
            <a:off x="2345175" y="2091050"/>
            <a:ext cx="4453800" cy="9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65" name="Google Shape;865;p23"/>
          <p:cNvSpPr txBox="1"/>
          <p:nvPr>
            <p:ph idx="1" type="subTitle"/>
          </p:nvPr>
        </p:nvSpPr>
        <p:spPr>
          <a:xfrm>
            <a:off x="2345175" y="2782825"/>
            <a:ext cx="44535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6" name="Google Shape;866;p23"/>
          <p:cNvSpPr txBox="1"/>
          <p:nvPr>
            <p:ph hasCustomPrompt="1" idx="2" type="title"/>
          </p:nvPr>
        </p:nvSpPr>
        <p:spPr>
          <a:xfrm>
            <a:off x="2345175" y="3642600"/>
            <a:ext cx="4453800" cy="9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67" name="Google Shape;867;p23"/>
          <p:cNvSpPr txBox="1"/>
          <p:nvPr>
            <p:ph idx="3" type="subTitle"/>
          </p:nvPr>
        </p:nvSpPr>
        <p:spPr>
          <a:xfrm>
            <a:off x="2345175" y="4334375"/>
            <a:ext cx="44535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8" name="Google Shape;868;p23"/>
          <p:cNvSpPr txBox="1"/>
          <p:nvPr>
            <p:ph hasCustomPrompt="1" idx="4" type="title"/>
          </p:nvPr>
        </p:nvSpPr>
        <p:spPr>
          <a:xfrm>
            <a:off x="2345175" y="539500"/>
            <a:ext cx="4453800" cy="9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69" name="Google Shape;869;p23"/>
          <p:cNvSpPr txBox="1"/>
          <p:nvPr>
            <p:ph idx="5" type="subTitle"/>
          </p:nvPr>
        </p:nvSpPr>
        <p:spPr>
          <a:xfrm>
            <a:off x="2345175" y="1231275"/>
            <a:ext cx="44535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70" name="Google Shape;870;p23"/>
          <p:cNvGrpSpPr/>
          <p:nvPr/>
        </p:nvGrpSpPr>
        <p:grpSpPr>
          <a:xfrm rot="-5400000">
            <a:off x="286059" y="3717553"/>
            <a:ext cx="1209907" cy="1782035"/>
            <a:chOff x="700771" y="-227337"/>
            <a:chExt cx="1458774" cy="2138784"/>
          </a:xfrm>
        </p:grpSpPr>
        <p:sp>
          <p:nvSpPr>
            <p:cNvPr id="871" name="Google Shape;871;p2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3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3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3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3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3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3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3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3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3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3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3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3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3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3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3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3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23"/>
          <p:cNvGrpSpPr/>
          <p:nvPr/>
        </p:nvGrpSpPr>
        <p:grpSpPr>
          <a:xfrm rot="5400000">
            <a:off x="7613820" y="-665620"/>
            <a:ext cx="877851" cy="2209091"/>
            <a:chOff x="-26858" y="-227337"/>
            <a:chExt cx="1093215" cy="2757917"/>
          </a:xfrm>
        </p:grpSpPr>
        <p:sp>
          <p:nvSpPr>
            <p:cNvPr id="891" name="Google Shape;891;p2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IG_NUMBER_3_2"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24"/>
          <p:cNvSpPr txBox="1"/>
          <p:nvPr>
            <p:ph hasCustomPrompt="1" type="title"/>
          </p:nvPr>
        </p:nvSpPr>
        <p:spPr>
          <a:xfrm>
            <a:off x="3350875" y="1857825"/>
            <a:ext cx="2442300" cy="9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5" name="Google Shape;915;p24"/>
          <p:cNvSpPr txBox="1"/>
          <p:nvPr>
            <p:ph idx="1" type="subTitle"/>
          </p:nvPr>
        </p:nvSpPr>
        <p:spPr>
          <a:xfrm>
            <a:off x="3350825" y="2702000"/>
            <a:ext cx="24423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16" name="Google Shape;916;p24"/>
          <p:cNvSpPr txBox="1"/>
          <p:nvPr>
            <p:ph hasCustomPrompt="1" idx="2" type="title"/>
          </p:nvPr>
        </p:nvSpPr>
        <p:spPr>
          <a:xfrm>
            <a:off x="846400" y="2818825"/>
            <a:ext cx="1416000" cy="73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7" name="Google Shape;917;p24"/>
          <p:cNvSpPr txBox="1"/>
          <p:nvPr>
            <p:ph idx="3" type="subTitle"/>
          </p:nvPr>
        </p:nvSpPr>
        <p:spPr>
          <a:xfrm>
            <a:off x="846400" y="3364175"/>
            <a:ext cx="14163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18" name="Google Shape;918;p24"/>
          <p:cNvSpPr txBox="1"/>
          <p:nvPr>
            <p:ph hasCustomPrompt="1" idx="4" type="title"/>
          </p:nvPr>
        </p:nvSpPr>
        <p:spPr>
          <a:xfrm>
            <a:off x="6878425" y="1110850"/>
            <a:ext cx="1417200" cy="73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9" name="Google Shape;919;p24"/>
          <p:cNvSpPr txBox="1"/>
          <p:nvPr>
            <p:ph idx="5" type="subTitle"/>
          </p:nvPr>
        </p:nvSpPr>
        <p:spPr>
          <a:xfrm>
            <a:off x="6878428" y="1646460"/>
            <a:ext cx="1417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20" name="Google Shape;920;p24"/>
          <p:cNvGrpSpPr/>
          <p:nvPr/>
        </p:nvGrpSpPr>
        <p:grpSpPr>
          <a:xfrm flipH="1" rot="5400000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921" name="Google Shape;921;p2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4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4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4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4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4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4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4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4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4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4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4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4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4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24"/>
          <p:cNvGrpSpPr/>
          <p:nvPr/>
        </p:nvGrpSpPr>
        <p:grpSpPr>
          <a:xfrm flipH="1" rot="-5400000">
            <a:off x="286059" y="-312722"/>
            <a:ext cx="1209907" cy="1782035"/>
            <a:chOff x="700771" y="-227337"/>
            <a:chExt cx="1458774" cy="2138784"/>
          </a:xfrm>
        </p:grpSpPr>
        <p:sp>
          <p:nvSpPr>
            <p:cNvPr id="944" name="Google Shape;944;p2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4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4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4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4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4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4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4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4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4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4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4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4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4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4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4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4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4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4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BIG_NUMBER_1_1"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25"/>
          <p:cNvSpPr txBox="1"/>
          <p:nvPr>
            <p:ph hasCustomPrompt="1" type="title"/>
          </p:nvPr>
        </p:nvSpPr>
        <p:spPr>
          <a:xfrm>
            <a:off x="713225" y="2947500"/>
            <a:ext cx="3858300" cy="9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5" name="Google Shape;965;p25"/>
          <p:cNvSpPr txBox="1"/>
          <p:nvPr>
            <p:ph idx="1" type="subTitle"/>
          </p:nvPr>
        </p:nvSpPr>
        <p:spPr>
          <a:xfrm>
            <a:off x="713225" y="3712464"/>
            <a:ext cx="38580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6" name="Google Shape;966;p25"/>
          <p:cNvSpPr txBox="1"/>
          <p:nvPr>
            <p:ph hasCustomPrompt="1" idx="2" type="title"/>
          </p:nvPr>
        </p:nvSpPr>
        <p:spPr>
          <a:xfrm>
            <a:off x="4572175" y="1389175"/>
            <a:ext cx="3858600" cy="9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7" name="Google Shape;967;p25"/>
          <p:cNvSpPr txBox="1"/>
          <p:nvPr>
            <p:ph idx="3" type="subTitle"/>
          </p:nvPr>
        </p:nvSpPr>
        <p:spPr>
          <a:xfrm>
            <a:off x="4572000" y="2157175"/>
            <a:ext cx="38586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8" name="Google Shape;968;p25"/>
          <p:cNvSpPr txBox="1"/>
          <p:nvPr>
            <p:ph hasCustomPrompt="1" idx="4" type="title"/>
          </p:nvPr>
        </p:nvSpPr>
        <p:spPr>
          <a:xfrm>
            <a:off x="713225" y="1389200"/>
            <a:ext cx="3858600" cy="9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9" name="Google Shape;969;p25"/>
          <p:cNvSpPr txBox="1"/>
          <p:nvPr>
            <p:ph idx="5" type="subTitle"/>
          </p:nvPr>
        </p:nvSpPr>
        <p:spPr>
          <a:xfrm>
            <a:off x="713225" y="2157175"/>
            <a:ext cx="38583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70" name="Google Shape;970;p25"/>
          <p:cNvSpPr txBox="1"/>
          <p:nvPr>
            <p:ph hasCustomPrompt="1" idx="6" type="title"/>
          </p:nvPr>
        </p:nvSpPr>
        <p:spPr>
          <a:xfrm>
            <a:off x="4572175" y="2945200"/>
            <a:ext cx="3858600" cy="9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1" name="Google Shape;971;p25"/>
          <p:cNvSpPr txBox="1"/>
          <p:nvPr>
            <p:ph idx="7" type="subTitle"/>
          </p:nvPr>
        </p:nvSpPr>
        <p:spPr>
          <a:xfrm>
            <a:off x="4572175" y="3713200"/>
            <a:ext cx="38583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72" name="Google Shape;972;p25"/>
          <p:cNvGrpSpPr/>
          <p:nvPr/>
        </p:nvGrpSpPr>
        <p:grpSpPr>
          <a:xfrm flipH="1" rot="5400000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973" name="Google Shape;973;p2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5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5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5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5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5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5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5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5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5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5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5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5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5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5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26"/>
          <p:cNvSpPr txBox="1"/>
          <p:nvPr>
            <p:ph type="title"/>
          </p:nvPr>
        </p:nvSpPr>
        <p:spPr>
          <a:xfrm flipH="1">
            <a:off x="1342550" y="1770450"/>
            <a:ext cx="2944500" cy="61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7" name="Google Shape;997;p26"/>
          <p:cNvSpPr txBox="1"/>
          <p:nvPr>
            <p:ph idx="1" type="subTitle"/>
          </p:nvPr>
        </p:nvSpPr>
        <p:spPr>
          <a:xfrm flipH="1">
            <a:off x="1342550" y="2387550"/>
            <a:ext cx="2944500" cy="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98" name="Google Shape;998;p26"/>
          <p:cNvGrpSpPr/>
          <p:nvPr/>
        </p:nvGrpSpPr>
        <p:grpSpPr>
          <a:xfrm rot="5400000">
            <a:off x="7613820" y="-665620"/>
            <a:ext cx="877851" cy="2209091"/>
            <a:chOff x="-26858" y="-227337"/>
            <a:chExt cx="1093215" cy="2757917"/>
          </a:xfrm>
        </p:grpSpPr>
        <p:sp>
          <p:nvSpPr>
            <p:cNvPr id="999" name="Google Shape;999;p2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6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6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6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6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6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6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6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6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6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6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6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6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6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2"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27"/>
          <p:cNvSpPr txBox="1"/>
          <p:nvPr>
            <p:ph type="title"/>
          </p:nvPr>
        </p:nvSpPr>
        <p:spPr>
          <a:xfrm flipH="1">
            <a:off x="1859026" y="1441125"/>
            <a:ext cx="2944500" cy="98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3" name="Google Shape;1023;p27"/>
          <p:cNvSpPr txBox="1"/>
          <p:nvPr>
            <p:ph idx="1" type="subTitle"/>
          </p:nvPr>
        </p:nvSpPr>
        <p:spPr>
          <a:xfrm flipH="1">
            <a:off x="1859026" y="2577675"/>
            <a:ext cx="29445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24" name="Google Shape;1024;p27"/>
          <p:cNvCxnSpPr/>
          <p:nvPr/>
        </p:nvCxnSpPr>
        <p:spPr>
          <a:xfrm rot="10800000">
            <a:off x="125" y="2502600"/>
            <a:ext cx="48678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5" name="Google Shape;1025;p27"/>
          <p:cNvGrpSpPr/>
          <p:nvPr/>
        </p:nvGrpSpPr>
        <p:grpSpPr>
          <a:xfrm rot="-5400000">
            <a:off x="665615" y="3611830"/>
            <a:ext cx="877851" cy="2209091"/>
            <a:chOff x="-26858" y="-227337"/>
            <a:chExt cx="1093215" cy="2757917"/>
          </a:xfrm>
        </p:grpSpPr>
        <p:sp>
          <p:nvSpPr>
            <p:cNvPr id="1026" name="Google Shape;1026;p2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7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7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7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7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7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7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7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7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7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7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7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7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7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7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28"/>
          <p:cNvSpPr txBox="1"/>
          <p:nvPr>
            <p:ph type="title"/>
          </p:nvPr>
        </p:nvSpPr>
        <p:spPr>
          <a:xfrm>
            <a:off x="713225" y="3236075"/>
            <a:ext cx="3576000" cy="1372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grpSp>
        <p:nvGrpSpPr>
          <p:cNvPr id="1050" name="Google Shape;1050;p28"/>
          <p:cNvGrpSpPr/>
          <p:nvPr/>
        </p:nvGrpSpPr>
        <p:grpSpPr>
          <a:xfrm flipH="1" rot="5400000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1051" name="Google Shape;1051;p28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8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8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8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8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8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8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8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8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8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8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8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8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8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8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8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8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8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3" name="Google Shape;1073;p28"/>
          <p:cNvGrpSpPr/>
          <p:nvPr/>
        </p:nvGrpSpPr>
        <p:grpSpPr>
          <a:xfrm>
            <a:off x="-76200" y="-76200"/>
            <a:ext cx="2286103" cy="2895537"/>
            <a:chOff x="-26858" y="-227337"/>
            <a:chExt cx="2186403" cy="2757917"/>
          </a:xfrm>
        </p:grpSpPr>
        <p:sp>
          <p:nvSpPr>
            <p:cNvPr id="1074" name="Google Shape;1074;p28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8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8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8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8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8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8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8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8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8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8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8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8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8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8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8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8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8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8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8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8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8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8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8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8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8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8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8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8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8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8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8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8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8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8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8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2"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29"/>
          <p:cNvSpPr txBox="1"/>
          <p:nvPr>
            <p:ph type="title"/>
          </p:nvPr>
        </p:nvSpPr>
        <p:spPr>
          <a:xfrm>
            <a:off x="4306824" y="2036701"/>
            <a:ext cx="3291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16" name="Google Shape;1116;p29"/>
          <p:cNvSpPr txBox="1"/>
          <p:nvPr>
            <p:ph idx="1" type="subTitle"/>
          </p:nvPr>
        </p:nvSpPr>
        <p:spPr>
          <a:xfrm>
            <a:off x="1865375" y="2706625"/>
            <a:ext cx="4023300" cy="14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17" name="Google Shape;1117;p29"/>
          <p:cNvGrpSpPr/>
          <p:nvPr/>
        </p:nvGrpSpPr>
        <p:grpSpPr>
          <a:xfrm flipH="1" rot="-5400000">
            <a:off x="286059" y="-312722"/>
            <a:ext cx="1209907" cy="1782035"/>
            <a:chOff x="700771" y="-227337"/>
            <a:chExt cx="1458774" cy="2138784"/>
          </a:xfrm>
        </p:grpSpPr>
        <p:sp>
          <p:nvSpPr>
            <p:cNvPr id="1118" name="Google Shape;1118;p29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9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9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9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9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9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9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9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9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9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9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9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9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9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9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9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9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9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9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7" name="Google Shape;1137;p29"/>
          <p:cNvGrpSpPr/>
          <p:nvPr/>
        </p:nvGrpSpPr>
        <p:grpSpPr>
          <a:xfrm flipH="1" rot="5400000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1138" name="Google Shape;1138;p29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9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9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9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9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9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9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9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9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9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9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9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9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9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9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9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9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9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"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30"/>
          <p:cNvSpPr txBox="1"/>
          <p:nvPr>
            <p:ph type="title"/>
          </p:nvPr>
        </p:nvSpPr>
        <p:spPr>
          <a:xfrm>
            <a:off x="1675800" y="1891935"/>
            <a:ext cx="2562300" cy="164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7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62" name="Google Shape;1162;p30"/>
          <p:cNvSpPr txBox="1"/>
          <p:nvPr>
            <p:ph idx="1" type="subTitle"/>
          </p:nvPr>
        </p:nvSpPr>
        <p:spPr>
          <a:xfrm>
            <a:off x="4904575" y="1939924"/>
            <a:ext cx="3526200" cy="16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63" name="Google Shape;1163;p30"/>
          <p:cNvCxnSpPr/>
          <p:nvPr/>
        </p:nvCxnSpPr>
        <p:spPr>
          <a:xfrm>
            <a:off x="4572000" y="-121800"/>
            <a:ext cx="0" cy="37605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64" name="Google Shape;1164;p30"/>
          <p:cNvGrpSpPr/>
          <p:nvPr/>
        </p:nvGrpSpPr>
        <p:grpSpPr>
          <a:xfrm rot="5400000">
            <a:off x="7613820" y="-665620"/>
            <a:ext cx="877851" cy="2209091"/>
            <a:chOff x="-26858" y="-227337"/>
            <a:chExt cx="1093215" cy="2757917"/>
          </a:xfrm>
        </p:grpSpPr>
        <p:sp>
          <p:nvSpPr>
            <p:cNvPr id="1165" name="Google Shape;1165;p3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0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0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0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0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0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0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0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0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0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0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0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0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0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0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7" name="Google Shape;1187;p30"/>
          <p:cNvGrpSpPr/>
          <p:nvPr/>
        </p:nvGrpSpPr>
        <p:grpSpPr>
          <a:xfrm rot="-5400000">
            <a:off x="286059" y="3659330"/>
            <a:ext cx="1209907" cy="1782035"/>
            <a:chOff x="700771" y="-227337"/>
            <a:chExt cx="1458774" cy="2138784"/>
          </a:xfrm>
        </p:grpSpPr>
        <p:sp>
          <p:nvSpPr>
            <p:cNvPr id="1188" name="Google Shape;1188;p30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0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0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0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0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0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0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0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0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0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0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0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0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0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0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0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0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0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0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ctrTitle"/>
          </p:nvPr>
        </p:nvSpPr>
        <p:spPr>
          <a:xfrm flipH="1">
            <a:off x="770725" y="468450"/>
            <a:ext cx="4463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04" name="Google Shape;104;p4"/>
          <p:cNvCxnSpPr/>
          <p:nvPr/>
        </p:nvCxnSpPr>
        <p:spPr>
          <a:xfrm>
            <a:off x="498025" y="-63925"/>
            <a:ext cx="0" cy="11241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4"/>
          <p:cNvSpPr txBox="1"/>
          <p:nvPr>
            <p:ph idx="1" type="subTitle"/>
          </p:nvPr>
        </p:nvSpPr>
        <p:spPr>
          <a:xfrm>
            <a:off x="770700" y="1216175"/>
            <a:ext cx="7662600" cy="33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1600"/>
              </a:spcBef>
              <a:spcAft>
                <a:spcPts val="0"/>
              </a:spcAft>
              <a:buSzPts val="1000"/>
              <a:buAutoNum type="romanLcPeriod"/>
              <a:defRPr sz="1000"/>
            </a:lvl3pPr>
            <a:lvl4pPr lvl="3" rtl="0">
              <a:spcBef>
                <a:spcPts val="1600"/>
              </a:spcBef>
              <a:spcAft>
                <a:spcPts val="0"/>
              </a:spcAft>
              <a:buSzPts val="1000"/>
              <a:buAutoNum type="arabicPeriod"/>
              <a:defRPr sz="1000"/>
            </a:lvl4pPr>
            <a:lvl5pPr lvl="4" rtl="0">
              <a:spcBef>
                <a:spcPts val="1600"/>
              </a:spcBef>
              <a:spcAft>
                <a:spcPts val="0"/>
              </a:spcAft>
              <a:buSzPts val="1000"/>
              <a:buAutoNum type="alphaLcPeriod"/>
              <a:defRPr sz="1000"/>
            </a:lvl5pPr>
            <a:lvl6pPr lvl="5" rtl="0">
              <a:spcBef>
                <a:spcPts val="1600"/>
              </a:spcBef>
              <a:spcAft>
                <a:spcPts val="0"/>
              </a:spcAft>
              <a:buSzPts val="1000"/>
              <a:buAutoNum type="romanLcPeriod"/>
              <a:defRPr sz="1000"/>
            </a:lvl6pPr>
            <a:lvl7pPr lvl="6" rtl="0">
              <a:spcBef>
                <a:spcPts val="1600"/>
              </a:spcBef>
              <a:spcAft>
                <a:spcPts val="0"/>
              </a:spcAft>
              <a:buSzPts val="1000"/>
              <a:buAutoNum type="arabicPeriod"/>
              <a:defRPr sz="1000"/>
            </a:lvl7pPr>
            <a:lvl8pPr lvl="7" rtl="0">
              <a:spcBef>
                <a:spcPts val="1600"/>
              </a:spcBef>
              <a:spcAft>
                <a:spcPts val="0"/>
              </a:spcAft>
              <a:buSzPts val="1000"/>
              <a:buAutoNum type="alphaLcPeriod"/>
              <a:defRPr sz="1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000"/>
              <a:buAutoNum type="romanLcPeriod"/>
              <a:defRPr sz="1000"/>
            </a:lvl9pPr>
          </a:lstStyle>
          <a:p/>
        </p:txBody>
      </p:sp>
      <p:grpSp>
        <p:nvGrpSpPr>
          <p:cNvPr id="106" name="Google Shape;106;p4"/>
          <p:cNvGrpSpPr/>
          <p:nvPr/>
        </p:nvGrpSpPr>
        <p:grpSpPr>
          <a:xfrm flipH="1" rot="5400000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107" name="Google Shape;107;p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AND_BODY_1_1"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31"/>
          <p:cNvSpPr txBox="1"/>
          <p:nvPr>
            <p:ph type="title"/>
          </p:nvPr>
        </p:nvSpPr>
        <p:spPr>
          <a:xfrm>
            <a:off x="2968788" y="2765075"/>
            <a:ext cx="3206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09" name="Google Shape;1209;p31"/>
          <p:cNvSpPr txBox="1"/>
          <p:nvPr>
            <p:ph idx="1" type="subTitle"/>
          </p:nvPr>
        </p:nvSpPr>
        <p:spPr>
          <a:xfrm>
            <a:off x="2557200" y="3501225"/>
            <a:ext cx="4029600" cy="11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10" name="Google Shape;1210;p31"/>
          <p:cNvGrpSpPr/>
          <p:nvPr/>
        </p:nvGrpSpPr>
        <p:grpSpPr>
          <a:xfrm rot="5400000">
            <a:off x="7613820" y="-665620"/>
            <a:ext cx="877851" cy="2209091"/>
            <a:chOff x="-26858" y="-227337"/>
            <a:chExt cx="1093215" cy="2757917"/>
          </a:xfrm>
        </p:grpSpPr>
        <p:sp>
          <p:nvSpPr>
            <p:cNvPr id="1211" name="Google Shape;1211;p3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1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1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1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1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1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1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1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1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1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1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1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1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1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1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3" name="Google Shape;1233;p31"/>
          <p:cNvGrpSpPr/>
          <p:nvPr/>
        </p:nvGrpSpPr>
        <p:grpSpPr>
          <a:xfrm rot="-5400000">
            <a:off x="286059" y="3659330"/>
            <a:ext cx="1209907" cy="1782035"/>
            <a:chOff x="700771" y="-227337"/>
            <a:chExt cx="1458774" cy="2138784"/>
          </a:xfrm>
        </p:grpSpPr>
        <p:sp>
          <p:nvSpPr>
            <p:cNvPr id="1234" name="Google Shape;1234;p31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1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1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1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1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1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1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1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1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1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1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1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1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1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1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1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1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1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1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SECTION_TITLE_AND_DESCRIPTION_1"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32"/>
          <p:cNvSpPr txBox="1"/>
          <p:nvPr>
            <p:ph type="title"/>
          </p:nvPr>
        </p:nvSpPr>
        <p:spPr>
          <a:xfrm>
            <a:off x="4655050" y="445100"/>
            <a:ext cx="3775500" cy="22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55" name="Google Shape;1255;p32"/>
          <p:cNvSpPr txBox="1"/>
          <p:nvPr>
            <p:ph idx="1" type="subTitle"/>
          </p:nvPr>
        </p:nvSpPr>
        <p:spPr>
          <a:xfrm>
            <a:off x="5344075" y="2622950"/>
            <a:ext cx="3086700" cy="8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33"/>
          <p:cNvSpPr txBox="1"/>
          <p:nvPr>
            <p:ph type="title"/>
          </p:nvPr>
        </p:nvSpPr>
        <p:spPr>
          <a:xfrm>
            <a:off x="2879587" y="2251830"/>
            <a:ext cx="3527100" cy="13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8" name="Google Shape;1258;p33"/>
          <p:cNvSpPr txBox="1"/>
          <p:nvPr>
            <p:ph hasCustomPrompt="1" idx="2" type="title"/>
          </p:nvPr>
        </p:nvSpPr>
        <p:spPr>
          <a:xfrm>
            <a:off x="2879575" y="992730"/>
            <a:ext cx="1566600" cy="10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t>xx%</a:t>
            </a:r>
          </a:p>
        </p:txBody>
      </p:sp>
      <p:sp>
        <p:nvSpPr>
          <p:cNvPr id="1259" name="Google Shape;1259;p33"/>
          <p:cNvSpPr txBox="1"/>
          <p:nvPr>
            <p:ph idx="1" type="subTitle"/>
          </p:nvPr>
        </p:nvSpPr>
        <p:spPr>
          <a:xfrm>
            <a:off x="2879587" y="3764723"/>
            <a:ext cx="2389200" cy="5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cxnSp>
        <p:nvCxnSpPr>
          <p:cNvPr id="1260" name="Google Shape;1260;p33"/>
          <p:cNvCxnSpPr/>
          <p:nvPr/>
        </p:nvCxnSpPr>
        <p:spPr>
          <a:xfrm rot="10800000">
            <a:off x="2978388" y="2115488"/>
            <a:ext cx="61656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1" name="Google Shape;1261;p33"/>
          <p:cNvGrpSpPr/>
          <p:nvPr/>
        </p:nvGrpSpPr>
        <p:grpSpPr>
          <a:xfrm>
            <a:off x="7099200" y="2933725"/>
            <a:ext cx="2044793" cy="2209776"/>
            <a:chOff x="1384075" y="241450"/>
            <a:chExt cx="4822625" cy="5215425"/>
          </a:xfrm>
        </p:grpSpPr>
        <p:sp>
          <p:nvSpPr>
            <p:cNvPr id="1262" name="Google Shape;1262;p33"/>
            <p:cNvSpPr/>
            <p:nvPr/>
          </p:nvSpPr>
          <p:spPr>
            <a:xfrm>
              <a:off x="5518700" y="2670675"/>
              <a:ext cx="688000" cy="798950"/>
            </a:xfrm>
            <a:custGeom>
              <a:rect b="b" l="l" r="r" t="t"/>
              <a:pathLst>
                <a:path extrusionOk="0" h="31958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3"/>
            <p:cNvSpPr/>
            <p:nvPr/>
          </p:nvSpPr>
          <p:spPr>
            <a:xfrm>
              <a:off x="4827375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3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3"/>
            <p:cNvSpPr/>
            <p:nvPr/>
          </p:nvSpPr>
          <p:spPr>
            <a:xfrm>
              <a:off x="4827375" y="1479000"/>
              <a:ext cx="691350" cy="795600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3"/>
            <p:cNvSpPr/>
            <p:nvPr/>
          </p:nvSpPr>
          <p:spPr>
            <a:xfrm>
              <a:off x="4827375" y="1875125"/>
              <a:ext cx="691350" cy="119505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3"/>
            <p:cNvSpPr/>
            <p:nvPr/>
          </p:nvSpPr>
          <p:spPr>
            <a:xfrm>
              <a:off x="5518700" y="2274575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3"/>
            <p:cNvSpPr/>
            <p:nvPr/>
          </p:nvSpPr>
          <p:spPr>
            <a:xfrm>
              <a:off x="4827375" y="3865700"/>
              <a:ext cx="691350" cy="119505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3"/>
            <p:cNvSpPr/>
            <p:nvPr/>
          </p:nvSpPr>
          <p:spPr>
            <a:xfrm>
              <a:off x="4830700" y="4661275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3"/>
            <p:cNvSpPr/>
            <p:nvPr/>
          </p:nvSpPr>
          <p:spPr>
            <a:xfrm>
              <a:off x="5518700" y="38657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3"/>
            <p:cNvSpPr/>
            <p:nvPr/>
          </p:nvSpPr>
          <p:spPr>
            <a:xfrm>
              <a:off x="5518700" y="2670675"/>
              <a:ext cx="688000" cy="798950"/>
            </a:xfrm>
            <a:custGeom>
              <a:rect b="b" l="l" r="r" t="t"/>
              <a:pathLst>
                <a:path extrusionOk="0" h="31958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3"/>
            <p:cNvSpPr/>
            <p:nvPr/>
          </p:nvSpPr>
          <p:spPr>
            <a:xfrm>
              <a:off x="4827375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3"/>
            <p:cNvSpPr/>
            <p:nvPr/>
          </p:nvSpPr>
          <p:spPr>
            <a:xfrm>
              <a:off x="4827375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3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3"/>
            <p:cNvSpPr/>
            <p:nvPr/>
          </p:nvSpPr>
          <p:spPr>
            <a:xfrm>
              <a:off x="4139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3"/>
            <p:cNvSpPr/>
            <p:nvPr/>
          </p:nvSpPr>
          <p:spPr>
            <a:xfrm>
              <a:off x="4139375" y="307015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3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3"/>
            <p:cNvSpPr/>
            <p:nvPr/>
          </p:nvSpPr>
          <p:spPr>
            <a:xfrm>
              <a:off x="3451375" y="307015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3"/>
            <p:cNvSpPr/>
            <p:nvPr/>
          </p:nvSpPr>
          <p:spPr>
            <a:xfrm>
              <a:off x="3451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3"/>
            <p:cNvSpPr/>
            <p:nvPr/>
          </p:nvSpPr>
          <p:spPr>
            <a:xfrm>
              <a:off x="3451375" y="1479000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3"/>
            <p:cNvSpPr/>
            <p:nvPr/>
          </p:nvSpPr>
          <p:spPr>
            <a:xfrm>
              <a:off x="3448050" y="1878450"/>
              <a:ext cx="694675" cy="1191725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3"/>
            <p:cNvSpPr/>
            <p:nvPr/>
          </p:nvSpPr>
          <p:spPr>
            <a:xfrm>
              <a:off x="4139375" y="1878450"/>
              <a:ext cx="688025" cy="1191725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3"/>
            <p:cNvSpPr/>
            <p:nvPr/>
          </p:nvSpPr>
          <p:spPr>
            <a:xfrm>
              <a:off x="4382875" y="241450"/>
              <a:ext cx="201000" cy="22935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3"/>
            <p:cNvSpPr/>
            <p:nvPr/>
          </p:nvSpPr>
          <p:spPr>
            <a:xfrm>
              <a:off x="4139375" y="682600"/>
              <a:ext cx="688025" cy="796425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3"/>
            <p:cNvSpPr/>
            <p:nvPr/>
          </p:nvSpPr>
          <p:spPr>
            <a:xfrm>
              <a:off x="3451375" y="4661275"/>
              <a:ext cx="1376025" cy="795600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3"/>
            <p:cNvSpPr/>
            <p:nvPr/>
          </p:nvSpPr>
          <p:spPr>
            <a:xfrm>
              <a:off x="4139375" y="3865700"/>
              <a:ext cx="688025" cy="119505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3"/>
            <p:cNvSpPr/>
            <p:nvPr/>
          </p:nvSpPr>
          <p:spPr>
            <a:xfrm>
              <a:off x="4139375" y="346960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3"/>
            <p:cNvSpPr/>
            <p:nvPr/>
          </p:nvSpPr>
          <p:spPr>
            <a:xfrm>
              <a:off x="4827375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3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3"/>
            <p:cNvSpPr/>
            <p:nvPr/>
          </p:nvSpPr>
          <p:spPr>
            <a:xfrm>
              <a:off x="3451375" y="346960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3"/>
            <p:cNvSpPr/>
            <p:nvPr/>
          </p:nvSpPr>
          <p:spPr>
            <a:xfrm>
              <a:off x="3451375" y="2670675"/>
              <a:ext cx="1376025" cy="119505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3"/>
            <p:cNvSpPr/>
            <p:nvPr/>
          </p:nvSpPr>
          <p:spPr>
            <a:xfrm>
              <a:off x="2760050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3"/>
            <p:cNvSpPr/>
            <p:nvPr/>
          </p:nvSpPr>
          <p:spPr>
            <a:xfrm>
              <a:off x="2760050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3"/>
            <p:cNvSpPr/>
            <p:nvPr/>
          </p:nvSpPr>
          <p:spPr>
            <a:xfrm>
              <a:off x="3451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3"/>
            <p:cNvSpPr/>
            <p:nvPr/>
          </p:nvSpPr>
          <p:spPr>
            <a:xfrm>
              <a:off x="2072075" y="14790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3"/>
            <p:cNvSpPr/>
            <p:nvPr/>
          </p:nvSpPr>
          <p:spPr>
            <a:xfrm>
              <a:off x="1967825" y="2486400"/>
              <a:ext cx="322750" cy="371950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3"/>
            <p:cNvSpPr/>
            <p:nvPr/>
          </p:nvSpPr>
          <p:spPr>
            <a:xfrm>
              <a:off x="2065400" y="1412275"/>
              <a:ext cx="218500" cy="254375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3"/>
            <p:cNvSpPr/>
            <p:nvPr/>
          </p:nvSpPr>
          <p:spPr>
            <a:xfrm>
              <a:off x="2760050" y="1878450"/>
              <a:ext cx="691350" cy="1191725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3"/>
            <p:cNvSpPr/>
            <p:nvPr/>
          </p:nvSpPr>
          <p:spPr>
            <a:xfrm>
              <a:off x="2760050" y="1479000"/>
              <a:ext cx="691350" cy="795600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3"/>
            <p:cNvSpPr/>
            <p:nvPr/>
          </p:nvSpPr>
          <p:spPr>
            <a:xfrm>
              <a:off x="2072075" y="38657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3"/>
            <p:cNvSpPr/>
            <p:nvPr/>
          </p:nvSpPr>
          <p:spPr>
            <a:xfrm>
              <a:off x="1384075" y="4661275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3"/>
            <p:cNvSpPr/>
            <p:nvPr/>
          </p:nvSpPr>
          <p:spPr>
            <a:xfrm>
              <a:off x="2760050" y="3865700"/>
              <a:ext cx="691350" cy="1591175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3"/>
            <p:cNvSpPr/>
            <p:nvPr/>
          </p:nvSpPr>
          <p:spPr>
            <a:xfrm>
              <a:off x="2760050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3"/>
            <p:cNvSpPr/>
            <p:nvPr/>
          </p:nvSpPr>
          <p:spPr>
            <a:xfrm>
              <a:off x="3448050" y="3469600"/>
              <a:ext cx="691350" cy="159115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3"/>
            <p:cNvSpPr/>
            <p:nvPr/>
          </p:nvSpPr>
          <p:spPr>
            <a:xfrm>
              <a:off x="2760050" y="2670675"/>
              <a:ext cx="1379350" cy="1195050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6" name="Google Shape;1306;p33"/>
          <p:cNvGrpSpPr/>
          <p:nvPr/>
        </p:nvGrpSpPr>
        <p:grpSpPr>
          <a:xfrm>
            <a:off x="-76200" y="-76200"/>
            <a:ext cx="2286103" cy="2895537"/>
            <a:chOff x="-26858" y="-227337"/>
            <a:chExt cx="2186403" cy="2757917"/>
          </a:xfrm>
        </p:grpSpPr>
        <p:sp>
          <p:nvSpPr>
            <p:cNvPr id="1307" name="Google Shape;1307;p3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3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3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3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3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3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3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3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3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3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3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3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3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3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3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3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3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34"/>
          <p:cNvSpPr txBox="1"/>
          <p:nvPr>
            <p:ph type="title"/>
          </p:nvPr>
        </p:nvSpPr>
        <p:spPr>
          <a:xfrm>
            <a:off x="2382850" y="2635150"/>
            <a:ext cx="43785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9" name="Google Shape;1349;p34"/>
          <p:cNvSpPr txBox="1"/>
          <p:nvPr>
            <p:ph hasCustomPrompt="1" idx="2" type="title"/>
          </p:nvPr>
        </p:nvSpPr>
        <p:spPr>
          <a:xfrm>
            <a:off x="3788700" y="1136050"/>
            <a:ext cx="1566600" cy="143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8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t>xx%</a:t>
            </a:r>
          </a:p>
        </p:txBody>
      </p:sp>
      <p:sp>
        <p:nvSpPr>
          <p:cNvPr id="1350" name="Google Shape;1350;p34"/>
          <p:cNvSpPr txBox="1"/>
          <p:nvPr>
            <p:ph idx="1" type="subTitle"/>
          </p:nvPr>
        </p:nvSpPr>
        <p:spPr>
          <a:xfrm>
            <a:off x="3377400" y="3527548"/>
            <a:ext cx="23892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grpSp>
        <p:nvGrpSpPr>
          <p:cNvPr id="1351" name="Google Shape;1351;p34"/>
          <p:cNvGrpSpPr/>
          <p:nvPr/>
        </p:nvGrpSpPr>
        <p:grpSpPr>
          <a:xfrm flipH="1">
            <a:off x="0" y="2933725"/>
            <a:ext cx="2044793" cy="2209776"/>
            <a:chOff x="1384075" y="241450"/>
            <a:chExt cx="4822625" cy="5215425"/>
          </a:xfrm>
        </p:grpSpPr>
        <p:sp>
          <p:nvSpPr>
            <p:cNvPr id="1352" name="Google Shape;1352;p34"/>
            <p:cNvSpPr/>
            <p:nvPr/>
          </p:nvSpPr>
          <p:spPr>
            <a:xfrm>
              <a:off x="5518700" y="2670675"/>
              <a:ext cx="688000" cy="798950"/>
            </a:xfrm>
            <a:custGeom>
              <a:rect b="b" l="l" r="r" t="t"/>
              <a:pathLst>
                <a:path extrusionOk="0" h="31958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4"/>
            <p:cNvSpPr/>
            <p:nvPr/>
          </p:nvSpPr>
          <p:spPr>
            <a:xfrm>
              <a:off x="4827375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4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4"/>
            <p:cNvSpPr/>
            <p:nvPr/>
          </p:nvSpPr>
          <p:spPr>
            <a:xfrm>
              <a:off x="4827375" y="1479000"/>
              <a:ext cx="691350" cy="795600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4"/>
            <p:cNvSpPr/>
            <p:nvPr/>
          </p:nvSpPr>
          <p:spPr>
            <a:xfrm>
              <a:off x="4827375" y="1875125"/>
              <a:ext cx="691350" cy="119505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4"/>
            <p:cNvSpPr/>
            <p:nvPr/>
          </p:nvSpPr>
          <p:spPr>
            <a:xfrm>
              <a:off x="5518700" y="2274575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4"/>
            <p:cNvSpPr/>
            <p:nvPr/>
          </p:nvSpPr>
          <p:spPr>
            <a:xfrm>
              <a:off x="4827375" y="3865700"/>
              <a:ext cx="691350" cy="119505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4"/>
            <p:cNvSpPr/>
            <p:nvPr/>
          </p:nvSpPr>
          <p:spPr>
            <a:xfrm>
              <a:off x="4830700" y="4661275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4"/>
            <p:cNvSpPr/>
            <p:nvPr/>
          </p:nvSpPr>
          <p:spPr>
            <a:xfrm>
              <a:off x="5518700" y="38657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4"/>
            <p:cNvSpPr/>
            <p:nvPr/>
          </p:nvSpPr>
          <p:spPr>
            <a:xfrm>
              <a:off x="5518700" y="2670675"/>
              <a:ext cx="688000" cy="798950"/>
            </a:xfrm>
            <a:custGeom>
              <a:rect b="b" l="l" r="r" t="t"/>
              <a:pathLst>
                <a:path extrusionOk="0" h="31958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4"/>
            <p:cNvSpPr/>
            <p:nvPr/>
          </p:nvSpPr>
          <p:spPr>
            <a:xfrm>
              <a:off x="4827375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4"/>
            <p:cNvSpPr/>
            <p:nvPr/>
          </p:nvSpPr>
          <p:spPr>
            <a:xfrm>
              <a:off x="4827375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4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4"/>
            <p:cNvSpPr/>
            <p:nvPr/>
          </p:nvSpPr>
          <p:spPr>
            <a:xfrm>
              <a:off x="4139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4"/>
            <p:cNvSpPr/>
            <p:nvPr/>
          </p:nvSpPr>
          <p:spPr>
            <a:xfrm>
              <a:off x="4139375" y="307015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4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4"/>
            <p:cNvSpPr/>
            <p:nvPr/>
          </p:nvSpPr>
          <p:spPr>
            <a:xfrm>
              <a:off x="3451375" y="307015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4"/>
            <p:cNvSpPr/>
            <p:nvPr/>
          </p:nvSpPr>
          <p:spPr>
            <a:xfrm>
              <a:off x="3451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4"/>
            <p:cNvSpPr/>
            <p:nvPr/>
          </p:nvSpPr>
          <p:spPr>
            <a:xfrm>
              <a:off x="3451375" y="1479000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4"/>
            <p:cNvSpPr/>
            <p:nvPr/>
          </p:nvSpPr>
          <p:spPr>
            <a:xfrm>
              <a:off x="3448050" y="1878450"/>
              <a:ext cx="694675" cy="1191725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4"/>
            <p:cNvSpPr/>
            <p:nvPr/>
          </p:nvSpPr>
          <p:spPr>
            <a:xfrm>
              <a:off x="4139375" y="1878450"/>
              <a:ext cx="688025" cy="1191725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4"/>
            <p:cNvSpPr/>
            <p:nvPr/>
          </p:nvSpPr>
          <p:spPr>
            <a:xfrm>
              <a:off x="4382875" y="241450"/>
              <a:ext cx="201000" cy="22935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4"/>
            <p:cNvSpPr/>
            <p:nvPr/>
          </p:nvSpPr>
          <p:spPr>
            <a:xfrm>
              <a:off x="4139375" y="682600"/>
              <a:ext cx="688025" cy="796425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4"/>
            <p:cNvSpPr/>
            <p:nvPr/>
          </p:nvSpPr>
          <p:spPr>
            <a:xfrm>
              <a:off x="3451375" y="4661275"/>
              <a:ext cx="1376025" cy="795600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4"/>
            <p:cNvSpPr/>
            <p:nvPr/>
          </p:nvSpPr>
          <p:spPr>
            <a:xfrm>
              <a:off x="4139375" y="3865700"/>
              <a:ext cx="688025" cy="119505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4"/>
            <p:cNvSpPr/>
            <p:nvPr/>
          </p:nvSpPr>
          <p:spPr>
            <a:xfrm>
              <a:off x="4139375" y="346960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4"/>
            <p:cNvSpPr/>
            <p:nvPr/>
          </p:nvSpPr>
          <p:spPr>
            <a:xfrm>
              <a:off x="4827375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4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4"/>
            <p:cNvSpPr/>
            <p:nvPr/>
          </p:nvSpPr>
          <p:spPr>
            <a:xfrm>
              <a:off x="3451375" y="346960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4"/>
            <p:cNvSpPr/>
            <p:nvPr/>
          </p:nvSpPr>
          <p:spPr>
            <a:xfrm>
              <a:off x="3451375" y="2670675"/>
              <a:ext cx="1376025" cy="119505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4"/>
            <p:cNvSpPr/>
            <p:nvPr/>
          </p:nvSpPr>
          <p:spPr>
            <a:xfrm>
              <a:off x="2760050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4"/>
            <p:cNvSpPr/>
            <p:nvPr/>
          </p:nvSpPr>
          <p:spPr>
            <a:xfrm>
              <a:off x="2760050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4"/>
            <p:cNvSpPr/>
            <p:nvPr/>
          </p:nvSpPr>
          <p:spPr>
            <a:xfrm>
              <a:off x="3451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4"/>
            <p:cNvSpPr/>
            <p:nvPr/>
          </p:nvSpPr>
          <p:spPr>
            <a:xfrm>
              <a:off x="2072075" y="14790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4"/>
            <p:cNvSpPr/>
            <p:nvPr/>
          </p:nvSpPr>
          <p:spPr>
            <a:xfrm>
              <a:off x="1967825" y="2486400"/>
              <a:ext cx="322750" cy="371950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2065400" y="1412275"/>
              <a:ext cx="218500" cy="254375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2760050" y="1878450"/>
              <a:ext cx="691350" cy="1191725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4"/>
            <p:cNvSpPr/>
            <p:nvPr/>
          </p:nvSpPr>
          <p:spPr>
            <a:xfrm>
              <a:off x="2760050" y="1479000"/>
              <a:ext cx="691350" cy="795600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4"/>
            <p:cNvSpPr/>
            <p:nvPr/>
          </p:nvSpPr>
          <p:spPr>
            <a:xfrm>
              <a:off x="2072075" y="38657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1384075" y="4661275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4"/>
            <p:cNvSpPr/>
            <p:nvPr/>
          </p:nvSpPr>
          <p:spPr>
            <a:xfrm>
              <a:off x="2760050" y="3865700"/>
              <a:ext cx="691350" cy="1591175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4"/>
            <p:cNvSpPr/>
            <p:nvPr/>
          </p:nvSpPr>
          <p:spPr>
            <a:xfrm>
              <a:off x="2760050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4"/>
            <p:cNvSpPr/>
            <p:nvPr/>
          </p:nvSpPr>
          <p:spPr>
            <a:xfrm>
              <a:off x="3448050" y="3469600"/>
              <a:ext cx="691350" cy="159115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4"/>
            <p:cNvSpPr/>
            <p:nvPr/>
          </p:nvSpPr>
          <p:spPr>
            <a:xfrm>
              <a:off x="2760050" y="2670675"/>
              <a:ext cx="1379350" cy="1195050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6" name="Google Shape;1396;p34"/>
          <p:cNvGrpSpPr/>
          <p:nvPr/>
        </p:nvGrpSpPr>
        <p:grpSpPr>
          <a:xfrm flipH="1">
            <a:off x="6934090" y="-76200"/>
            <a:ext cx="2286103" cy="2895537"/>
            <a:chOff x="-26858" y="-227337"/>
            <a:chExt cx="2186403" cy="2757917"/>
          </a:xfrm>
        </p:grpSpPr>
        <p:sp>
          <p:nvSpPr>
            <p:cNvPr id="1397" name="Google Shape;1397;p3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4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4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4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4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4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4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4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4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4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4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4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4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4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4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4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4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4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4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4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4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4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4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4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4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4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4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4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4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4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4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4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_1"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35"/>
          <p:cNvSpPr txBox="1"/>
          <p:nvPr>
            <p:ph type="ctrTitle"/>
          </p:nvPr>
        </p:nvSpPr>
        <p:spPr>
          <a:xfrm>
            <a:off x="713225" y="2999825"/>
            <a:ext cx="2599200" cy="6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39" name="Google Shape;1439;p35"/>
          <p:cNvSpPr txBox="1"/>
          <p:nvPr>
            <p:ph idx="1" type="subTitle"/>
          </p:nvPr>
        </p:nvSpPr>
        <p:spPr>
          <a:xfrm>
            <a:off x="713225" y="1712800"/>
            <a:ext cx="6379200" cy="11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40" name="Google Shape;1440;p35"/>
          <p:cNvSpPr/>
          <p:nvPr/>
        </p:nvSpPr>
        <p:spPr>
          <a:xfrm flipH="1" rot="-5400000">
            <a:off x="4073565" y="-78536"/>
            <a:ext cx="996879" cy="1153940"/>
          </a:xfrm>
          <a:custGeom>
            <a:rect b="b" l="l" r="r" t="t"/>
            <a:pathLst>
              <a:path extrusionOk="0" h="31857" w="27521">
                <a:moveTo>
                  <a:pt x="1" y="0"/>
                </a:moveTo>
                <a:lnTo>
                  <a:pt x="1" y="31857"/>
                </a:lnTo>
                <a:lnTo>
                  <a:pt x="27520" y="1584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1" name="Google Shape;1441;p35"/>
          <p:cNvGrpSpPr/>
          <p:nvPr/>
        </p:nvGrpSpPr>
        <p:grpSpPr>
          <a:xfrm flipH="1" rot="5400000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1442" name="Google Shape;1442;p3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5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5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5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5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5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5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5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5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5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5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5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5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5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5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4" name="Google Shape;1464;p35"/>
          <p:cNvGrpSpPr/>
          <p:nvPr/>
        </p:nvGrpSpPr>
        <p:grpSpPr>
          <a:xfrm rot="-5400000">
            <a:off x="286059" y="3659330"/>
            <a:ext cx="1209907" cy="1782035"/>
            <a:chOff x="700771" y="-227337"/>
            <a:chExt cx="1458774" cy="2138784"/>
          </a:xfrm>
        </p:grpSpPr>
        <p:sp>
          <p:nvSpPr>
            <p:cNvPr id="1465" name="Google Shape;1465;p35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5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5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5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5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5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5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5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5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5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5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5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5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5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5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5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5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5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5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TITLE_1_1_1_1"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36"/>
          <p:cNvSpPr txBox="1"/>
          <p:nvPr>
            <p:ph idx="1" type="subTitle"/>
          </p:nvPr>
        </p:nvSpPr>
        <p:spPr>
          <a:xfrm>
            <a:off x="1924300" y="1704900"/>
            <a:ext cx="5295300" cy="17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6" name="Google Shape;1486;p36"/>
          <p:cNvSpPr txBox="1"/>
          <p:nvPr>
            <p:ph type="ctrTitle"/>
          </p:nvPr>
        </p:nvSpPr>
        <p:spPr>
          <a:xfrm>
            <a:off x="3272413" y="3663875"/>
            <a:ext cx="2599200" cy="6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487" name="Google Shape;1487;p36"/>
          <p:cNvGrpSpPr/>
          <p:nvPr/>
        </p:nvGrpSpPr>
        <p:grpSpPr>
          <a:xfrm flipH="1" rot="5400000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1488" name="Google Shape;1488;p3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6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6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6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6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6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6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6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6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6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6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6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6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6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0" name="Google Shape;1510;p36"/>
          <p:cNvGrpSpPr/>
          <p:nvPr/>
        </p:nvGrpSpPr>
        <p:grpSpPr>
          <a:xfrm flipH="1" rot="-5400000">
            <a:off x="286059" y="-312722"/>
            <a:ext cx="1209907" cy="1782035"/>
            <a:chOff x="700771" y="-227337"/>
            <a:chExt cx="1458774" cy="2138784"/>
          </a:xfrm>
        </p:grpSpPr>
        <p:sp>
          <p:nvSpPr>
            <p:cNvPr id="1511" name="Google Shape;1511;p3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6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6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6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6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6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6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6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6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6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6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6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6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6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6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6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6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6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6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_1"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7"/>
          <p:cNvSpPr txBox="1"/>
          <p:nvPr>
            <p:ph idx="1" type="subTitle"/>
          </p:nvPr>
        </p:nvSpPr>
        <p:spPr>
          <a:xfrm>
            <a:off x="1042416" y="2331720"/>
            <a:ext cx="19293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0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32" name="Google Shape;1532;p37"/>
          <p:cNvSpPr txBox="1"/>
          <p:nvPr>
            <p:ph hasCustomPrompt="1" type="title"/>
          </p:nvPr>
        </p:nvSpPr>
        <p:spPr>
          <a:xfrm>
            <a:off x="1041825" y="2843784"/>
            <a:ext cx="1930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Barlow Condensed Medium"/>
              <a:buNone/>
              <a:defRPr sz="1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 Medium"/>
              <a:buNone/>
              <a:defRPr sz="1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 Medium"/>
              <a:buNone/>
              <a:defRPr sz="1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 Medium"/>
              <a:buNone/>
              <a:defRPr sz="1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 Medium"/>
              <a:buNone/>
              <a:defRPr sz="1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 Medium"/>
              <a:buNone/>
              <a:defRPr sz="1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 Medium"/>
              <a:buNone/>
              <a:defRPr sz="1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 Medium"/>
              <a:buNone/>
              <a:defRPr sz="1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 Medium"/>
              <a:buNone/>
              <a:defRPr sz="1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33" name="Google Shape;1533;p37"/>
          <p:cNvSpPr txBox="1"/>
          <p:nvPr>
            <p:ph idx="2" type="subTitle"/>
          </p:nvPr>
        </p:nvSpPr>
        <p:spPr>
          <a:xfrm>
            <a:off x="1042425" y="3255264"/>
            <a:ext cx="19293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34" name="Google Shape;1534;p37"/>
          <p:cNvSpPr txBox="1"/>
          <p:nvPr>
            <p:ph idx="3" type="subTitle"/>
          </p:nvPr>
        </p:nvSpPr>
        <p:spPr>
          <a:xfrm>
            <a:off x="3607341" y="2331720"/>
            <a:ext cx="19293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0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35" name="Google Shape;1535;p37"/>
          <p:cNvSpPr txBox="1"/>
          <p:nvPr>
            <p:ph hasCustomPrompt="1" idx="4" type="title"/>
          </p:nvPr>
        </p:nvSpPr>
        <p:spPr>
          <a:xfrm>
            <a:off x="3606750" y="2843784"/>
            <a:ext cx="1930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Barlow Condensed Medium"/>
              <a:buNone/>
              <a:defRPr sz="1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 Medium"/>
              <a:buNone/>
              <a:defRPr sz="1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 Medium"/>
              <a:buNone/>
              <a:defRPr sz="1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 Medium"/>
              <a:buNone/>
              <a:defRPr sz="1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 Medium"/>
              <a:buNone/>
              <a:defRPr sz="1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 Medium"/>
              <a:buNone/>
              <a:defRPr sz="1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 Medium"/>
              <a:buNone/>
              <a:defRPr sz="1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 Medium"/>
              <a:buNone/>
              <a:defRPr sz="1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 Medium"/>
              <a:buNone/>
              <a:defRPr sz="1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36" name="Google Shape;1536;p37"/>
          <p:cNvSpPr txBox="1"/>
          <p:nvPr>
            <p:ph idx="5" type="subTitle"/>
          </p:nvPr>
        </p:nvSpPr>
        <p:spPr>
          <a:xfrm>
            <a:off x="3607350" y="3255264"/>
            <a:ext cx="19293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37" name="Google Shape;1537;p37"/>
          <p:cNvSpPr txBox="1"/>
          <p:nvPr>
            <p:ph idx="6" type="subTitle"/>
          </p:nvPr>
        </p:nvSpPr>
        <p:spPr>
          <a:xfrm>
            <a:off x="6172266" y="2331720"/>
            <a:ext cx="19293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0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38" name="Google Shape;1538;p37"/>
          <p:cNvSpPr txBox="1"/>
          <p:nvPr>
            <p:ph hasCustomPrompt="1" idx="7" type="title"/>
          </p:nvPr>
        </p:nvSpPr>
        <p:spPr>
          <a:xfrm>
            <a:off x="6171675" y="2843784"/>
            <a:ext cx="1930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Barlow Condensed Medium"/>
              <a:buNone/>
              <a:defRPr sz="1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 Medium"/>
              <a:buNone/>
              <a:defRPr sz="1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 Medium"/>
              <a:buNone/>
              <a:defRPr sz="1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 Medium"/>
              <a:buNone/>
              <a:defRPr sz="1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 Medium"/>
              <a:buNone/>
              <a:defRPr sz="1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 Medium"/>
              <a:buNone/>
              <a:defRPr sz="1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 Medium"/>
              <a:buNone/>
              <a:defRPr sz="1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 Medium"/>
              <a:buNone/>
              <a:defRPr sz="1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 Medium"/>
              <a:buNone/>
              <a:defRPr sz="1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39" name="Google Shape;1539;p37"/>
          <p:cNvSpPr txBox="1"/>
          <p:nvPr>
            <p:ph idx="8" type="subTitle"/>
          </p:nvPr>
        </p:nvSpPr>
        <p:spPr>
          <a:xfrm>
            <a:off x="6172275" y="3255264"/>
            <a:ext cx="19293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40" name="Google Shape;1540;p37"/>
          <p:cNvSpPr txBox="1"/>
          <p:nvPr>
            <p:ph idx="9" type="ctrTitle"/>
          </p:nvPr>
        </p:nvSpPr>
        <p:spPr>
          <a:xfrm flipH="1">
            <a:off x="770700" y="468450"/>
            <a:ext cx="380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541" name="Google Shape;1541;p37"/>
          <p:cNvCxnSpPr/>
          <p:nvPr/>
        </p:nvCxnSpPr>
        <p:spPr>
          <a:xfrm>
            <a:off x="498025" y="-63925"/>
            <a:ext cx="0" cy="11241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42" name="Google Shape;1542;p37"/>
          <p:cNvGrpSpPr/>
          <p:nvPr/>
        </p:nvGrpSpPr>
        <p:grpSpPr>
          <a:xfrm flipH="1" rot="5400000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1543" name="Google Shape;1543;p3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7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7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7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7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7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7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7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37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7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7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7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7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37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7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"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38"/>
          <p:cNvSpPr txBox="1"/>
          <p:nvPr>
            <p:ph type="ctrTitle"/>
          </p:nvPr>
        </p:nvSpPr>
        <p:spPr>
          <a:xfrm flipH="1">
            <a:off x="770700" y="468450"/>
            <a:ext cx="380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567" name="Google Shape;1567;p38"/>
          <p:cNvCxnSpPr/>
          <p:nvPr/>
        </p:nvCxnSpPr>
        <p:spPr>
          <a:xfrm>
            <a:off x="498025" y="-63925"/>
            <a:ext cx="0" cy="11241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68" name="Google Shape;1568;p38"/>
          <p:cNvGrpSpPr/>
          <p:nvPr/>
        </p:nvGrpSpPr>
        <p:grpSpPr>
          <a:xfrm flipH="1" rot="5400000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1569" name="Google Shape;1569;p38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8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8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8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8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8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8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8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8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8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8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8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8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8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8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8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8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8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1" name="Google Shape;1591;p38"/>
          <p:cNvSpPr txBox="1"/>
          <p:nvPr>
            <p:ph idx="1" type="subTitle"/>
          </p:nvPr>
        </p:nvSpPr>
        <p:spPr>
          <a:xfrm>
            <a:off x="2670048" y="1289304"/>
            <a:ext cx="12528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0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2" name="Google Shape;1592;p38"/>
          <p:cNvSpPr txBox="1"/>
          <p:nvPr>
            <p:ph idx="2" type="subTitle"/>
          </p:nvPr>
        </p:nvSpPr>
        <p:spPr>
          <a:xfrm>
            <a:off x="1005840" y="1591056"/>
            <a:ext cx="29169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3" name="Google Shape;1593;p38"/>
          <p:cNvSpPr txBox="1"/>
          <p:nvPr>
            <p:ph idx="3" type="subTitle"/>
          </p:nvPr>
        </p:nvSpPr>
        <p:spPr>
          <a:xfrm>
            <a:off x="2670048" y="3538728"/>
            <a:ext cx="12528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0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4" name="Google Shape;1594;p38"/>
          <p:cNvSpPr txBox="1"/>
          <p:nvPr>
            <p:ph idx="4" type="subTitle"/>
          </p:nvPr>
        </p:nvSpPr>
        <p:spPr>
          <a:xfrm>
            <a:off x="1005840" y="3840480"/>
            <a:ext cx="29169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5" name="Google Shape;1595;p38"/>
          <p:cNvSpPr txBox="1"/>
          <p:nvPr>
            <p:ph idx="5" type="subTitle"/>
          </p:nvPr>
        </p:nvSpPr>
        <p:spPr>
          <a:xfrm>
            <a:off x="2670048" y="2414016"/>
            <a:ext cx="12528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0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6" name="Google Shape;1596;p38"/>
          <p:cNvSpPr txBox="1"/>
          <p:nvPr>
            <p:ph idx="6" type="subTitle"/>
          </p:nvPr>
        </p:nvSpPr>
        <p:spPr>
          <a:xfrm>
            <a:off x="1005840" y="2715767"/>
            <a:ext cx="29169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TITLE_ONLY_2_1"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39"/>
          <p:cNvSpPr txBox="1"/>
          <p:nvPr>
            <p:ph idx="1" type="subTitle"/>
          </p:nvPr>
        </p:nvSpPr>
        <p:spPr>
          <a:xfrm>
            <a:off x="924358" y="2982025"/>
            <a:ext cx="17178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9" name="Google Shape;1599;p39"/>
          <p:cNvSpPr txBox="1"/>
          <p:nvPr>
            <p:ph idx="2" type="subTitle"/>
          </p:nvPr>
        </p:nvSpPr>
        <p:spPr>
          <a:xfrm>
            <a:off x="724602" y="3335720"/>
            <a:ext cx="21174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00" name="Google Shape;1600;p39"/>
          <p:cNvSpPr txBox="1"/>
          <p:nvPr>
            <p:ph idx="3" type="subTitle"/>
          </p:nvPr>
        </p:nvSpPr>
        <p:spPr>
          <a:xfrm>
            <a:off x="3712963" y="2982025"/>
            <a:ext cx="17181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01" name="Google Shape;1601;p39"/>
          <p:cNvSpPr txBox="1"/>
          <p:nvPr>
            <p:ph idx="4" type="subTitle"/>
          </p:nvPr>
        </p:nvSpPr>
        <p:spPr>
          <a:xfrm>
            <a:off x="3513298" y="3335720"/>
            <a:ext cx="21174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02" name="Google Shape;1602;p39"/>
          <p:cNvSpPr txBox="1"/>
          <p:nvPr>
            <p:ph idx="5" type="subTitle"/>
          </p:nvPr>
        </p:nvSpPr>
        <p:spPr>
          <a:xfrm>
            <a:off x="6501707" y="2982025"/>
            <a:ext cx="17181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03" name="Google Shape;1603;p39"/>
          <p:cNvSpPr txBox="1"/>
          <p:nvPr>
            <p:ph idx="6" type="subTitle"/>
          </p:nvPr>
        </p:nvSpPr>
        <p:spPr>
          <a:xfrm>
            <a:off x="6302000" y="3335720"/>
            <a:ext cx="21174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04" name="Google Shape;1604;p39"/>
          <p:cNvSpPr txBox="1"/>
          <p:nvPr>
            <p:ph type="ctrTitle"/>
          </p:nvPr>
        </p:nvSpPr>
        <p:spPr>
          <a:xfrm flipH="1">
            <a:off x="770700" y="468450"/>
            <a:ext cx="380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605" name="Google Shape;1605;p39"/>
          <p:cNvCxnSpPr/>
          <p:nvPr/>
        </p:nvCxnSpPr>
        <p:spPr>
          <a:xfrm>
            <a:off x="498025" y="-63925"/>
            <a:ext cx="0" cy="11241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06" name="Google Shape;1606;p39"/>
          <p:cNvGrpSpPr/>
          <p:nvPr/>
        </p:nvGrpSpPr>
        <p:grpSpPr>
          <a:xfrm flipH="1" rot="5400000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1607" name="Google Shape;1607;p39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9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9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9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9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9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9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9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9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9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9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9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9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9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9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9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9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9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ONLY_1">
    <p:spTree>
      <p:nvGrpSpPr>
        <p:cNvPr id="1629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p40"/>
          <p:cNvSpPr txBox="1"/>
          <p:nvPr>
            <p:ph type="ctrTitle"/>
          </p:nvPr>
        </p:nvSpPr>
        <p:spPr>
          <a:xfrm>
            <a:off x="4572001" y="468450"/>
            <a:ext cx="3789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631" name="Google Shape;1631;p40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32" name="Google Shape;1632;p40"/>
          <p:cNvGrpSpPr/>
          <p:nvPr/>
        </p:nvGrpSpPr>
        <p:grpSpPr>
          <a:xfrm rot="-5400000">
            <a:off x="665620" y="3611830"/>
            <a:ext cx="877851" cy="2209091"/>
            <a:chOff x="-26858" y="-227337"/>
            <a:chExt cx="1093215" cy="2757917"/>
          </a:xfrm>
        </p:grpSpPr>
        <p:sp>
          <p:nvSpPr>
            <p:cNvPr id="1633" name="Google Shape;1633;p4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4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40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40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40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40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4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4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4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40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40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4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40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40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40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40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40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40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40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4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4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40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5" name="Google Shape;1655;p40"/>
          <p:cNvSpPr txBox="1"/>
          <p:nvPr>
            <p:ph idx="1" type="subTitle"/>
          </p:nvPr>
        </p:nvSpPr>
        <p:spPr>
          <a:xfrm>
            <a:off x="1399032" y="1645362"/>
            <a:ext cx="14814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6" name="Google Shape;1656;p40"/>
          <p:cNvSpPr txBox="1"/>
          <p:nvPr>
            <p:ph idx="2" type="subTitle"/>
          </p:nvPr>
        </p:nvSpPr>
        <p:spPr>
          <a:xfrm>
            <a:off x="713232" y="1884838"/>
            <a:ext cx="2167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7" name="Google Shape;1657;p40"/>
          <p:cNvSpPr txBox="1"/>
          <p:nvPr>
            <p:ph idx="3" type="subTitle"/>
          </p:nvPr>
        </p:nvSpPr>
        <p:spPr>
          <a:xfrm>
            <a:off x="1399032" y="3044394"/>
            <a:ext cx="14814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8" name="Google Shape;1658;p40"/>
          <p:cNvSpPr txBox="1"/>
          <p:nvPr>
            <p:ph idx="4" type="subTitle"/>
          </p:nvPr>
        </p:nvSpPr>
        <p:spPr>
          <a:xfrm>
            <a:off x="713232" y="3283870"/>
            <a:ext cx="2167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9" name="Google Shape;1659;p40"/>
          <p:cNvSpPr txBox="1"/>
          <p:nvPr>
            <p:ph idx="5" type="subTitle"/>
          </p:nvPr>
        </p:nvSpPr>
        <p:spPr>
          <a:xfrm>
            <a:off x="6263640" y="1645362"/>
            <a:ext cx="14814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0" name="Google Shape;1660;p40"/>
          <p:cNvSpPr txBox="1"/>
          <p:nvPr>
            <p:ph idx="6" type="subTitle"/>
          </p:nvPr>
        </p:nvSpPr>
        <p:spPr>
          <a:xfrm>
            <a:off x="6263640" y="1884838"/>
            <a:ext cx="2167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1" name="Google Shape;1661;p40"/>
          <p:cNvSpPr txBox="1"/>
          <p:nvPr>
            <p:ph idx="7" type="subTitle"/>
          </p:nvPr>
        </p:nvSpPr>
        <p:spPr>
          <a:xfrm>
            <a:off x="6263640" y="3044394"/>
            <a:ext cx="14814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2" name="Google Shape;1662;p40"/>
          <p:cNvSpPr txBox="1"/>
          <p:nvPr>
            <p:ph idx="8" type="subTitle"/>
          </p:nvPr>
        </p:nvSpPr>
        <p:spPr>
          <a:xfrm>
            <a:off x="6263640" y="3283870"/>
            <a:ext cx="2167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31" name="Google Shape;131;p5"/>
          <p:cNvCxnSpPr/>
          <p:nvPr/>
        </p:nvCxnSpPr>
        <p:spPr>
          <a:xfrm>
            <a:off x="498025" y="-44700"/>
            <a:ext cx="0" cy="11049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5"/>
          <p:cNvSpPr txBox="1"/>
          <p:nvPr>
            <p:ph idx="1" type="subTitle"/>
          </p:nvPr>
        </p:nvSpPr>
        <p:spPr>
          <a:xfrm>
            <a:off x="3280813" y="1046250"/>
            <a:ext cx="19659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2" type="subTitle"/>
          </p:nvPr>
        </p:nvSpPr>
        <p:spPr>
          <a:xfrm>
            <a:off x="3282700" y="1925451"/>
            <a:ext cx="46140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lvl="2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lvl="3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lvl="4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lvl="5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lvl="6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lvl="7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34" name="Google Shape;134;p5"/>
          <p:cNvSpPr txBox="1"/>
          <p:nvPr>
            <p:ph hasCustomPrompt="1" idx="3" type="title"/>
          </p:nvPr>
        </p:nvSpPr>
        <p:spPr>
          <a:xfrm>
            <a:off x="5654113" y="1046250"/>
            <a:ext cx="19659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35" name="Google Shape;135;p5"/>
          <p:cNvSpPr txBox="1"/>
          <p:nvPr>
            <p:ph idx="4" type="subTitle"/>
          </p:nvPr>
        </p:nvSpPr>
        <p:spPr>
          <a:xfrm>
            <a:off x="3280813" y="1636850"/>
            <a:ext cx="43434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Barlow Condensed Medium"/>
              <a:buNone/>
              <a:defRPr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5"/>
          <p:cNvSpPr txBox="1"/>
          <p:nvPr>
            <p:ph idx="5" type="subTitle"/>
          </p:nvPr>
        </p:nvSpPr>
        <p:spPr>
          <a:xfrm>
            <a:off x="3280813" y="3003575"/>
            <a:ext cx="19659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5"/>
          <p:cNvSpPr txBox="1"/>
          <p:nvPr>
            <p:ph idx="6" type="subTitle"/>
          </p:nvPr>
        </p:nvSpPr>
        <p:spPr>
          <a:xfrm>
            <a:off x="3282700" y="3882776"/>
            <a:ext cx="46140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lvl="2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lvl="3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lvl="4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lvl="5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lvl="6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lvl="7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38" name="Google Shape;138;p5"/>
          <p:cNvSpPr txBox="1"/>
          <p:nvPr>
            <p:ph hasCustomPrompt="1" idx="7" type="title"/>
          </p:nvPr>
        </p:nvSpPr>
        <p:spPr>
          <a:xfrm>
            <a:off x="5654113" y="3003575"/>
            <a:ext cx="19659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39" name="Google Shape;139;p5"/>
          <p:cNvSpPr txBox="1"/>
          <p:nvPr>
            <p:ph idx="8" type="subTitle"/>
          </p:nvPr>
        </p:nvSpPr>
        <p:spPr>
          <a:xfrm>
            <a:off x="3280813" y="3594175"/>
            <a:ext cx="43434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Barlow Condensed Medium"/>
              <a:buNone/>
              <a:defRPr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0" name="Google Shape;140;p5"/>
          <p:cNvGrpSpPr/>
          <p:nvPr/>
        </p:nvGrpSpPr>
        <p:grpSpPr>
          <a:xfrm flipH="1" rot="5400000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141" name="Google Shape;141;p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TITLE_ONLY_1_2"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p41"/>
          <p:cNvSpPr txBox="1"/>
          <p:nvPr>
            <p:ph idx="1" type="subTitle"/>
          </p:nvPr>
        </p:nvSpPr>
        <p:spPr>
          <a:xfrm>
            <a:off x="1399032" y="1521000"/>
            <a:ext cx="14814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5" name="Google Shape;1665;p41"/>
          <p:cNvSpPr txBox="1"/>
          <p:nvPr>
            <p:ph idx="2" type="subTitle"/>
          </p:nvPr>
        </p:nvSpPr>
        <p:spPr>
          <a:xfrm>
            <a:off x="713232" y="1792272"/>
            <a:ext cx="2167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6" name="Google Shape;1666;p41"/>
          <p:cNvSpPr txBox="1"/>
          <p:nvPr>
            <p:ph idx="3" type="subTitle"/>
          </p:nvPr>
        </p:nvSpPr>
        <p:spPr>
          <a:xfrm>
            <a:off x="1399032" y="3188256"/>
            <a:ext cx="14814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7" name="Google Shape;1667;p41"/>
          <p:cNvSpPr txBox="1"/>
          <p:nvPr>
            <p:ph idx="4" type="subTitle"/>
          </p:nvPr>
        </p:nvSpPr>
        <p:spPr>
          <a:xfrm>
            <a:off x="713232" y="3459528"/>
            <a:ext cx="2167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8" name="Google Shape;1668;p41"/>
          <p:cNvSpPr txBox="1"/>
          <p:nvPr>
            <p:ph idx="5" type="subTitle"/>
          </p:nvPr>
        </p:nvSpPr>
        <p:spPr>
          <a:xfrm>
            <a:off x="6263640" y="1521000"/>
            <a:ext cx="14814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9" name="Google Shape;1669;p41"/>
          <p:cNvSpPr txBox="1"/>
          <p:nvPr>
            <p:ph idx="6" type="subTitle"/>
          </p:nvPr>
        </p:nvSpPr>
        <p:spPr>
          <a:xfrm>
            <a:off x="6263640" y="1792272"/>
            <a:ext cx="2167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70" name="Google Shape;1670;p41"/>
          <p:cNvSpPr txBox="1"/>
          <p:nvPr>
            <p:ph idx="7" type="subTitle"/>
          </p:nvPr>
        </p:nvSpPr>
        <p:spPr>
          <a:xfrm>
            <a:off x="6263640" y="3188256"/>
            <a:ext cx="14814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71" name="Google Shape;1671;p41"/>
          <p:cNvSpPr txBox="1"/>
          <p:nvPr>
            <p:ph idx="8" type="subTitle"/>
          </p:nvPr>
        </p:nvSpPr>
        <p:spPr>
          <a:xfrm>
            <a:off x="6263640" y="3459528"/>
            <a:ext cx="2167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72" name="Google Shape;1672;p41"/>
          <p:cNvSpPr txBox="1"/>
          <p:nvPr>
            <p:ph type="ctrTitle"/>
          </p:nvPr>
        </p:nvSpPr>
        <p:spPr>
          <a:xfrm flipH="1">
            <a:off x="770700" y="468450"/>
            <a:ext cx="380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673" name="Google Shape;1673;p41"/>
          <p:cNvCxnSpPr/>
          <p:nvPr/>
        </p:nvCxnSpPr>
        <p:spPr>
          <a:xfrm>
            <a:off x="498025" y="-63925"/>
            <a:ext cx="0" cy="11241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74" name="Google Shape;1674;p41"/>
          <p:cNvGrpSpPr/>
          <p:nvPr/>
        </p:nvGrpSpPr>
        <p:grpSpPr>
          <a:xfrm flipH="1" rot="5400000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1675" name="Google Shape;1675;p4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4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41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41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41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41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4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4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4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41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41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4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41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41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41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41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41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41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41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4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4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41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TITLE_ONLY_1_1">
    <p:spTree>
      <p:nvGrpSpPr>
        <p:cNvPr id="1697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p42"/>
          <p:cNvSpPr txBox="1"/>
          <p:nvPr>
            <p:ph type="ctrTitle"/>
          </p:nvPr>
        </p:nvSpPr>
        <p:spPr>
          <a:xfrm>
            <a:off x="4572001" y="468450"/>
            <a:ext cx="3789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699" name="Google Shape;1699;p42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00" name="Google Shape;1700;p42"/>
          <p:cNvGrpSpPr/>
          <p:nvPr/>
        </p:nvGrpSpPr>
        <p:grpSpPr>
          <a:xfrm rot="-5400000">
            <a:off x="665620" y="3611830"/>
            <a:ext cx="877851" cy="2209091"/>
            <a:chOff x="-26858" y="-227337"/>
            <a:chExt cx="1093215" cy="2757917"/>
          </a:xfrm>
        </p:grpSpPr>
        <p:sp>
          <p:nvSpPr>
            <p:cNvPr id="1701" name="Google Shape;1701;p4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4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42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42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42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42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4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4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4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42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42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4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42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42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42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42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42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42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42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4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4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42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3" name="Google Shape;1723;p42"/>
          <p:cNvSpPr txBox="1"/>
          <p:nvPr>
            <p:ph idx="1" type="subTitle"/>
          </p:nvPr>
        </p:nvSpPr>
        <p:spPr>
          <a:xfrm>
            <a:off x="1892808" y="1420992"/>
            <a:ext cx="12528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24" name="Google Shape;1724;p42"/>
          <p:cNvSpPr txBox="1"/>
          <p:nvPr>
            <p:ph idx="2" type="subTitle"/>
          </p:nvPr>
        </p:nvSpPr>
        <p:spPr>
          <a:xfrm>
            <a:off x="1892808" y="1987920"/>
            <a:ext cx="23133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25" name="Google Shape;1725;p42"/>
          <p:cNvSpPr txBox="1"/>
          <p:nvPr>
            <p:ph idx="3" type="subTitle"/>
          </p:nvPr>
        </p:nvSpPr>
        <p:spPr>
          <a:xfrm>
            <a:off x="1892808" y="2976347"/>
            <a:ext cx="12528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26" name="Google Shape;1726;p42"/>
          <p:cNvSpPr txBox="1"/>
          <p:nvPr>
            <p:ph idx="4" type="subTitle"/>
          </p:nvPr>
        </p:nvSpPr>
        <p:spPr>
          <a:xfrm>
            <a:off x="1892808" y="3543275"/>
            <a:ext cx="23133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27" name="Google Shape;1727;p42"/>
          <p:cNvSpPr txBox="1"/>
          <p:nvPr>
            <p:ph idx="5" type="subTitle"/>
          </p:nvPr>
        </p:nvSpPr>
        <p:spPr>
          <a:xfrm>
            <a:off x="5980176" y="1420992"/>
            <a:ext cx="12528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28" name="Google Shape;1728;p42"/>
          <p:cNvSpPr txBox="1"/>
          <p:nvPr>
            <p:ph idx="6" type="subTitle"/>
          </p:nvPr>
        </p:nvSpPr>
        <p:spPr>
          <a:xfrm>
            <a:off x="5980176" y="1987920"/>
            <a:ext cx="23133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29" name="Google Shape;1729;p42"/>
          <p:cNvSpPr txBox="1"/>
          <p:nvPr>
            <p:ph idx="7" type="subTitle"/>
          </p:nvPr>
        </p:nvSpPr>
        <p:spPr>
          <a:xfrm>
            <a:off x="5980176" y="2976347"/>
            <a:ext cx="12528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30" name="Google Shape;1730;p42"/>
          <p:cNvSpPr txBox="1"/>
          <p:nvPr>
            <p:ph idx="8" type="subTitle"/>
          </p:nvPr>
        </p:nvSpPr>
        <p:spPr>
          <a:xfrm>
            <a:off x="5980176" y="3543275"/>
            <a:ext cx="23133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TITLE_ONLY_2">
    <p:spTree>
      <p:nvGrpSpPr>
        <p:cNvPr id="173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p43"/>
          <p:cNvSpPr txBox="1"/>
          <p:nvPr>
            <p:ph type="ctrTitle"/>
          </p:nvPr>
        </p:nvSpPr>
        <p:spPr>
          <a:xfrm>
            <a:off x="4572001" y="468450"/>
            <a:ext cx="3789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733" name="Google Shape;1733;p43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34" name="Google Shape;1734;p43"/>
          <p:cNvGrpSpPr/>
          <p:nvPr/>
        </p:nvGrpSpPr>
        <p:grpSpPr>
          <a:xfrm rot="-5400000">
            <a:off x="665620" y="3611830"/>
            <a:ext cx="877851" cy="2209091"/>
            <a:chOff x="-26858" y="-227337"/>
            <a:chExt cx="1093215" cy="2757917"/>
          </a:xfrm>
        </p:grpSpPr>
        <p:sp>
          <p:nvSpPr>
            <p:cNvPr id="1735" name="Google Shape;1735;p4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4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4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4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4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4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4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4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4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4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4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4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4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4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4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4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4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4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4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4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4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4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7" name="Google Shape;1757;p43"/>
          <p:cNvSpPr txBox="1"/>
          <p:nvPr>
            <p:ph idx="1" type="subTitle"/>
          </p:nvPr>
        </p:nvSpPr>
        <p:spPr>
          <a:xfrm>
            <a:off x="886968" y="1261872"/>
            <a:ext cx="11796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8" name="Google Shape;1758;p43"/>
          <p:cNvSpPr txBox="1"/>
          <p:nvPr>
            <p:ph idx="2" type="subTitle"/>
          </p:nvPr>
        </p:nvSpPr>
        <p:spPr>
          <a:xfrm>
            <a:off x="749808" y="3255264"/>
            <a:ext cx="14538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9" name="Google Shape;1759;p43"/>
          <p:cNvSpPr txBox="1"/>
          <p:nvPr>
            <p:ph idx="3" type="subTitle"/>
          </p:nvPr>
        </p:nvSpPr>
        <p:spPr>
          <a:xfrm>
            <a:off x="7077456" y="1261872"/>
            <a:ext cx="11796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60" name="Google Shape;1760;p43"/>
          <p:cNvSpPr txBox="1"/>
          <p:nvPr>
            <p:ph idx="4" type="subTitle"/>
          </p:nvPr>
        </p:nvSpPr>
        <p:spPr>
          <a:xfrm>
            <a:off x="6940296" y="3255264"/>
            <a:ext cx="14538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61" name="Google Shape;1761;p43"/>
          <p:cNvSpPr txBox="1"/>
          <p:nvPr>
            <p:ph idx="5" type="subTitle"/>
          </p:nvPr>
        </p:nvSpPr>
        <p:spPr>
          <a:xfrm>
            <a:off x="2950393" y="1261872"/>
            <a:ext cx="11796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62" name="Google Shape;1762;p43"/>
          <p:cNvSpPr txBox="1"/>
          <p:nvPr>
            <p:ph idx="6" type="subTitle"/>
          </p:nvPr>
        </p:nvSpPr>
        <p:spPr>
          <a:xfrm>
            <a:off x="2813304" y="3255264"/>
            <a:ext cx="14538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63" name="Google Shape;1763;p43"/>
          <p:cNvSpPr txBox="1"/>
          <p:nvPr>
            <p:ph idx="7" type="subTitle"/>
          </p:nvPr>
        </p:nvSpPr>
        <p:spPr>
          <a:xfrm>
            <a:off x="5013918" y="1261872"/>
            <a:ext cx="11796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64" name="Google Shape;1764;p43"/>
          <p:cNvSpPr txBox="1"/>
          <p:nvPr>
            <p:ph idx="8" type="subTitle"/>
          </p:nvPr>
        </p:nvSpPr>
        <p:spPr>
          <a:xfrm>
            <a:off x="4876800" y="3255264"/>
            <a:ext cx="14538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ONLY_1_1_1">
    <p:spTree>
      <p:nvGrpSpPr>
        <p:cNvPr id="1765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p44"/>
          <p:cNvSpPr txBox="1"/>
          <p:nvPr>
            <p:ph type="ctrTitle"/>
          </p:nvPr>
        </p:nvSpPr>
        <p:spPr>
          <a:xfrm>
            <a:off x="4572001" y="468450"/>
            <a:ext cx="3789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767" name="Google Shape;1767;p44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68" name="Google Shape;1768;p44"/>
          <p:cNvGrpSpPr/>
          <p:nvPr/>
        </p:nvGrpSpPr>
        <p:grpSpPr>
          <a:xfrm rot="-5400000">
            <a:off x="665620" y="3611830"/>
            <a:ext cx="877851" cy="2209091"/>
            <a:chOff x="-26858" y="-227337"/>
            <a:chExt cx="1093215" cy="2757917"/>
          </a:xfrm>
        </p:grpSpPr>
        <p:sp>
          <p:nvSpPr>
            <p:cNvPr id="1769" name="Google Shape;1769;p4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4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44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44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44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44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4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4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4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44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44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4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4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44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44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44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44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44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44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4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4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44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1" name="Google Shape;1791;p44"/>
          <p:cNvSpPr txBox="1"/>
          <p:nvPr>
            <p:ph idx="1" type="subTitle"/>
          </p:nvPr>
        </p:nvSpPr>
        <p:spPr>
          <a:xfrm>
            <a:off x="2064284" y="1271016"/>
            <a:ext cx="12528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2" name="Google Shape;1792;p44"/>
          <p:cNvSpPr txBox="1"/>
          <p:nvPr>
            <p:ph idx="2" type="subTitle"/>
          </p:nvPr>
        </p:nvSpPr>
        <p:spPr>
          <a:xfrm>
            <a:off x="2064284" y="1591056"/>
            <a:ext cx="2176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3" name="Google Shape;1793;p44"/>
          <p:cNvSpPr txBox="1"/>
          <p:nvPr>
            <p:ph idx="3" type="subTitle"/>
          </p:nvPr>
        </p:nvSpPr>
        <p:spPr>
          <a:xfrm>
            <a:off x="2064284" y="3447288"/>
            <a:ext cx="12528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4" name="Google Shape;1794;p44"/>
          <p:cNvSpPr txBox="1"/>
          <p:nvPr>
            <p:ph idx="4" type="subTitle"/>
          </p:nvPr>
        </p:nvSpPr>
        <p:spPr>
          <a:xfrm>
            <a:off x="2064272" y="3758184"/>
            <a:ext cx="2176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5" name="Google Shape;1795;p44"/>
          <p:cNvSpPr txBox="1"/>
          <p:nvPr>
            <p:ph idx="5" type="subTitle"/>
          </p:nvPr>
        </p:nvSpPr>
        <p:spPr>
          <a:xfrm>
            <a:off x="5833573" y="1271016"/>
            <a:ext cx="12528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6" name="Google Shape;1796;p44"/>
          <p:cNvSpPr txBox="1"/>
          <p:nvPr>
            <p:ph idx="6" type="subTitle"/>
          </p:nvPr>
        </p:nvSpPr>
        <p:spPr>
          <a:xfrm>
            <a:off x="5833572" y="1591050"/>
            <a:ext cx="2176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7" name="Google Shape;1797;p44"/>
          <p:cNvSpPr txBox="1"/>
          <p:nvPr>
            <p:ph idx="7" type="subTitle"/>
          </p:nvPr>
        </p:nvSpPr>
        <p:spPr>
          <a:xfrm>
            <a:off x="5833573" y="3447288"/>
            <a:ext cx="12528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8" name="Google Shape;1798;p44"/>
          <p:cNvSpPr txBox="1"/>
          <p:nvPr>
            <p:ph idx="8" type="subTitle"/>
          </p:nvPr>
        </p:nvSpPr>
        <p:spPr>
          <a:xfrm>
            <a:off x="5833572" y="3758175"/>
            <a:ext cx="2176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9" name="Google Shape;1799;p44"/>
          <p:cNvSpPr txBox="1"/>
          <p:nvPr>
            <p:ph idx="9" type="subTitle"/>
          </p:nvPr>
        </p:nvSpPr>
        <p:spPr>
          <a:xfrm>
            <a:off x="2064284" y="2359152"/>
            <a:ext cx="12528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0" name="Google Shape;1800;p44"/>
          <p:cNvSpPr txBox="1"/>
          <p:nvPr>
            <p:ph idx="13" type="subTitle"/>
          </p:nvPr>
        </p:nvSpPr>
        <p:spPr>
          <a:xfrm>
            <a:off x="2064272" y="2660904"/>
            <a:ext cx="2176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1" name="Google Shape;1801;p44"/>
          <p:cNvSpPr txBox="1"/>
          <p:nvPr>
            <p:ph idx="14" type="subTitle"/>
          </p:nvPr>
        </p:nvSpPr>
        <p:spPr>
          <a:xfrm>
            <a:off x="5833573" y="2359152"/>
            <a:ext cx="12528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2" name="Google Shape;1802;p44"/>
          <p:cNvSpPr txBox="1"/>
          <p:nvPr>
            <p:ph idx="15" type="subTitle"/>
          </p:nvPr>
        </p:nvSpPr>
        <p:spPr>
          <a:xfrm>
            <a:off x="5833572" y="2660901"/>
            <a:ext cx="2176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TITLE_ONLY_1_1_1_1">
    <p:spTree>
      <p:nvGrpSpPr>
        <p:cNvPr id="1803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p45"/>
          <p:cNvSpPr txBox="1"/>
          <p:nvPr>
            <p:ph type="ctrTitle"/>
          </p:nvPr>
        </p:nvSpPr>
        <p:spPr>
          <a:xfrm flipH="1">
            <a:off x="770700" y="468450"/>
            <a:ext cx="380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05" name="Google Shape;1805;p45"/>
          <p:cNvCxnSpPr/>
          <p:nvPr/>
        </p:nvCxnSpPr>
        <p:spPr>
          <a:xfrm>
            <a:off x="498025" y="-63925"/>
            <a:ext cx="0" cy="11241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06" name="Google Shape;1806;p45"/>
          <p:cNvGrpSpPr/>
          <p:nvPr/>
        </p:nvGrpSpPr>
        <p:grpSpPr>
          <a:xfrm flipH="1" rot="5400000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1807" name="Google Shape;1807;p4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4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45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45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45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45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4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4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4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45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45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4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45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45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45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45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45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45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45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4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4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45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9" name="Google Shape;1829;p45"/>
          <p:cNvSpPr txBox="1"/>
          <p:nvPr>
            <p:ph idx="1" type="subTitle"/>
          </p:nvPr>
        </p:nvSpPr>
        <p:spPr>
          <a:xfrm>
            <a:off x="1706834" y="1527205"/>
            <a:ext cx="12528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0" name="Google Shape;1830;p45"/>
          <p:cNvSpPr txBox="1"/>
          <p:nvPr>
            <p:ph idx="2" type="subTitle"/>
          </p:nvPr>
        </p:nvSpPr>
        <p:spPr>
          <a:xfrm>
            <a:off x="1706830" y="1831051"/>
            <a:ext cx="13716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1" name="Google Shape;1831;p45"/>
          <p:cNvSpPr txBox="1"/>
          <p:nvPr>
            <p:ph idx="3" type="subTitle"/>
          </p:nvPr>
        </p:nvSpPr>
        <p:spPr>
          <a:xfrm>
            <a:off x="4385072" y="2939280"/>
            <a:ext cx="12528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2" name="Google Shape;1832;p45"/>
          <p:cNvSpPr txBox="1"/>
          <p:nvPr>
            <p:ph idx="4" type="subTitle"/>
          </p:nvPr>
        </p:nvSpPr>
        <p:spPr>
          <a:xfrm>
            <a:off x="4385072" y="3243110"/>
            <a:ext cx="13716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3" name="Google Shape;1833;p45"/>
          <p:cNvSpPr txBox="1"/>
          <p:nvPr>
            <p:ph idx="5" type="subTitle"/>
          </p:nvPr>
        </p:nvSpPr>
        <p:spPr>
          <a:xfrm>
            <a:off x="4385072" y="1527205"/>
            <a:ext cx="12528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4" name="Google Shape;1834;p45"/>
          <p:cNvSpPr txBox="1"/>
          <p:nvPr>
            <p:ph idx="6" type="subTitle"/>
          </p:nvPr>
        </p:nvSpPr>
        <p:spPr>
          <a:xfrm>
            <a:off x="4385072" y="1831051"/>
            <a:ext cx="13716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5" name="Google Shape;1835;p45"/>
          <p:cNvSpPr txBox="1"/>
          <p:nvPr>
            <p:ph idx="7" type="subTitle"/>
          </p:nvPr>
        </p:nvSpPr>
        <p:spPr>
          <a:xfrm>
            <a:off x="7063323" y="2939280"/>
            <a:ext cx="12528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6" name="Google Shape;1836;p45"/>
          <p:cNvSpPr txBox="1"/>
          <p:nvPr>
            <p:ph idx="8" type="subTitle"/>
          </p:nvPr>
        </p:nvSpPr>
        <p:spPr>
          <a:xfrm>
            <a:off x="7063322" y="3243110"/>
            <a:ext cx="13716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7" name="Google Shape;1837;p45"/>
          <p:cNvSpPr txBox="1"/>
          <p:nvPr>
            <p:ph idx="9" type="subTitle"/>
          </p:nvPr>
        </p:nvSpPr>
        <p:spPr>
          <a:xfrm>
            <a:off x="1706834" y="2939280"/>
            <a:ext cx="12528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8" name="Google Shape;1838;p45"/>
          <p:cNvSpPr txBox="1"/>
          <p:nvPr>
            <p:ph idx="13" type="subTitle"/>
          </p:nvPr>
        </p:nvSpPr>
        <p:spPr>
          <a:xfrm>
            <a:off x="1706822" y="3243110"/>
            <a:ext cx="13716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9" name="Google Shape;1839;p45"/>
          <p:cNvSpPr txBox="1"/>
          <p:nvPr>
            <p:ph idx="14" type="subTitle"/>
          </p:nvPr>
        </p:nvSpPr>
        <p:spPr>
          <a:xfrm>
            <a:off x="7063323" y="1527205"/>
            <a:ext cx="12528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0" name="Google Shape;1840;p45"/>
          <p:cNvSpPr txBox="1"/>
          <p:nvPr>
            <p:ph idx="15" type="subTitle"/>
          </p:nvPr>
        </p:nvSpPr>
        <p:spPr>
          <a:xfrm>
            <a:off x="7063322" y="1831051"/>
            <a:ext cx="13716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bg>
      <p:bgPr>
        <a:solidFill>
          <a:schemeClr val="lt1"/>
        </a:solidFill>
      </p:bgPr>
    </p:bg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2" name="Google Shape;1842;p46"/>
          <p:cNvGrpSpPr/>
          <p:nvPr/>
        </p:nvGrpSpPr>
        <p:grpSpPr>
          <a:xfrm>
            <a:off x="7099200" y="2933725"/>
            <a:ext cx="2044793" cy="2209776"/>
            <a:chOff x="1384075" y="241450"/>
            <a:chExt cx="4822625" cy="5215425"/>
          </a:xfrm>
        </p:grpSpPr>
        <p:sp>
          <p:nvSpPr>
            <p:cNvPr id="1843" name="Google Shape;1843;p46"/>
            <p:cNvSpPr/>
            <p:nvPr/>
          </p:nvSpPr>
          <p:spPr>
            <a:xfrm>
              <a:off x="5518700" y="2670675"/>
              <a:ext cx="688000" cy="798950"/>
            </a:xfrm>
            <a:custGeom>
              <a:rect b="b" l="l" r="r" t="t"/>
              <a:pathLst>
                <a:path extrusionOk="0" h="31958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46"/>
            <p:cNvSpPr/>
            <p:nvPr/>
          </p:nvSpPr>
          <p:spPr>
            <a:xfrm>
              <a:off x="4827375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46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46"/>
            <p:cNvSpPr/>
            <p:nvPr/>
          </p:nvSpPr>
          <p:spPr>
            <a:xfrm>
              <a:off x="4827375" y="1479000"/>
              <a:ext cx="691350" cy="795600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46"/>
            <p:cNvSpPr/>
            <p:nvPr/>
          </p:nvSpPr>
          <p:spPr>
            <a:xfrm>
              <a:off x="4827375" y="1875125"/>
              <a:ext cx="691350" cy="119505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46"/>
            <p:cNvSpPr/>
            <p:nvPr/>
          </p:nvSpPr>
          <p:spPr>
            <a:xfrm>
              <a:off x="5518700" y="2274575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46"/>
            <p:cNvSpPr/>
            <p:nvPr/>
          </p:nvSpPr>
          <p:spPr>
            <a:xfrm>
              <a:off x="4827375" y="3865700"/>
              <a:ext cx="691350" cy="119505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46"/>
            <p:cNvSpPr/>
            <p:nvPr/>
          </p:nvSpPr>
          <p:spPr>
            <a:xfrm>
              <a:off x="4830700" y="4661275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46"/>
            <p:cNvSpPr/>
            <p:nvPr/>
          </p:nvSpPr>
          <p:spPr>
            <a:xfrm>
              <a:off x="5518700" y="38657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46"/>
            <p:cNvSpPr/>
            <p:nvPr/>
          </p:nvSpPr>
          <p:spPr>
            <a:xfrm>
              <a:off x="5518700" y="2670675"/>
              <a:ext cx="688000" cy="798950"/>
            </a:xfrm>
            <a:custGeom>
              <a:rect b="b" l="l" r="r" t="t"/>
              <a:pathLst>
                <a:path extrusionOk="0" h="31958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46"/>
            <p:cNvSpPr/>
            <p:nvPr/>
          </p:nvSpPr>
          <p:spPr>
            <a:xfrm>
              <a:off x="4827375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46"/>
            <p:cNvSpPr/>
            <p:nvPr/>
          </p:nvSpPr>
          <p:spPr>
            <a:xfrm>
              <a:off x="4827375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46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46"/>
            <p:cNvSpPr/>
            <p:nvPr/>
          </p:nvSpPr>
          <p:spPr>
            <a:xfrm>
              <a:off x="4139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46"/>
            <p:cNvSpPr/>
            <p:nvPr/>
          </p:nvSpPr>
          <p:spPr>
            <a:xfrm>
              <a:off x="4139375" y="307015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46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46"/>
            <p:cNvSpPr/>
            <p:nvPr/>
          </p:nvSpPr>
          <p:spPr>
            <a:xfrm>
              <a:off x="3451375" y="307015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46"/>
            <p:cNvSpPr/>
            <p:nvPr/>
          </p:nvSpPr>
          <p:spPr>
            <a:xfrm>
              <a:off x="3451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46"/>
            <p:cNvSpPr/>
            <p:nvPr/>
          </p:nvSpPr>
          <p:spPr>
            <a:xfrm>
              <a:off x="3451375" y="1479000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46"/>
            <p:cNvSpPr/>
            <p:nvPr/>
          </p:nvSpPr>
          <p:spPr>
            <a:xfrm>
              <a:off x="3448050" y="1878450"/>
              <a:ext cx="694675" cy="1191725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46"/>
            <p:cNvSpPr/>
            <p:nvPr/>
          </p:nvSpPr>
          <p:spPr>
            <a:xfrm>
              <a:off x="4139375" y="1878450"/>
              <a:ext cx="688025" cy="1191725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46"/>
            <p:cNvSpPr/>
            <p:nvPr/>
          </p:nvSpPr>
          <p:spPr>
            <a:xfrm>
              <a:off x="4382875" y="241450"/>
              <a:ext cx="201000" cy="22935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46"/>
            <p:cNvSpPr/>
            <p:nvPr/>
          </p:nvSpPr>
          <p:spPr>
            <a:xfrm>
              <a:off x="4139375" y="682600"/>
              <a:ext cx="688025" cy="796425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46"/>
            <p:cNvSpPr/>
            <p:nvPr/>
          </p:nvSpPr>
          <p:spPr>
            <a:xfrm>
              <a:off x="3451375" y="4661275"/>
              <a:ext cx="1376025" cy="795600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46"/>
            <p:cNvSpPr/>
            <p:nvPr/>
          </p:nvSpPr>
          <p:spPr>
            <a:xfrm>
              <a:off x="4139375" y="3865700"/>
              <a:ext cx="688025" cy="119505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46"/>
            <p:cNvSpPr/>
            <p:nvPr/>
          </p:nvSpPr>
          <p:spPr>
            <a:xfrm>
              <a:off x="4139375" y="346960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46"/>
            <p:cNvSpPr/>
            <p:nvPr/>
          </p:nvSpPr>
          <p:spPr>
            <a:xfrm>
              <a:off x="4827375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46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46"/>
            <p:cNvSpPr/>
            <p:nvPr/>
          </p:nvSpPr>
          <p:spPr>
            <a:xfrm>
              <a:off x="3451375" y="346960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46"/>
            <p:cNvSpPr/>
            <p:nvPr/>
          </p:nvSpPr>
          <p:spPr>
            <a:xfrm>
              <a:off x="3451375" y="2670675"/>
              <a:ext cx="1376025" cy="119505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46"/>
            <p:cNvSpPr/>
            <p:nvPr/>
          </p:nvSpPr>
          <p:spPr>
            <a:xfrm>
              <a:off x="2760050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46"/>
            <p:cNvSpPr/>
            <p:nvPr/>
          </p:nvSpPr>
          <p:spPr>
            <a:xfrm>
              <a:off x="2760050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46"/>
            <p:cNvSpPr/>
            <p:nvPr/>
          </p:nvSpPr>
          <p:spPr>
            <a:xfrm>
              <a:off x="3451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46"/>
            <p:cNvSpPr/>
            <p:nvPr/>
          </p:nvSpPr>
          <p:spPr>
            <a:xfrm>
              <a:off x="2072075" y="14790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46"/>
            <p:cNvSpPr/>
            <p:nvPr/>
          </p:nvSpPr>
          <p:spPr>
            <a:xfrm>
              <a:off x="1967825" y="2486400"/>
              <a:ext cx="322750" cy="371950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46"/>
            <p:cNvSpPr/>
            <p:nvPr/>
          </p:nvSpPr>
          <p:spPr>
            <a:xfrm>
              <a:off x="2065400" y="1412275"/>
              <a:ext cx="218500" cy="254375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46"/>
            <p:cNvSpPr/>
            <p:nvPr/>
          </p:nvSpPr>
          <p:spPr>
            <a:xfrm>
              <a:off x="2760050" y="1878450"/>
              <a:ext cx="691350" cy="1191725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46"/>
            <p:cNvSpPr/>
            <p:nvPr/>
          </p:nvSpPr>
          <p:spPr>
            <a:xfrm>
              <a:off x="2760050" y="1479000"/>
              <a:ext cx="691350" cy="795600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46"/>
            <p:cNvSpPr/>
            <p:nvPr/>
          </p:nvSpPr>
          <p:spPr>
            <a:xfrm>
              <a:off x="2072075" y="38657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46"/>
            <p:cNvSpPr/>
            <p:nvPr/>
          </p:nvSpPr>
          <p:spPr>
            <a:xfrm>
              <a:off x="1384075" y="4661275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46"/>
            <p:cNvSpPr/>
            <p:nvPr/>
          </p:nvSpPr>
          <p:spPr>
            <a:xfrm>
              <a:off x="2760050" y="3865700"/>
              <a:ext cx="691350" cy="1591175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46"/>
            <p:cNvSpPr/>
            <p:nvPr/>
          </p:nvSpPr>
          <p:spPr>
            <a:xfrm>
              <a:off x="2760050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46"/>
            <p:cNvSpPr/>
            <p:nvPr/>
          </p:nvSpPr>
          <p:spPr>
            <a:xfrm>
              <a:off x="3448050" y="3469600"/>
              <a:ext cx="691350" cy="159115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46"/>
            <p:cNvSpPr/>
            <p:nvPr/>
          </p:nvSpPr>
          <p:spPr>
            <a:xfrm>
              <a:off x="2760050" y="2670675"/>
              <a:ext cx="1379350" cy="1195050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7" name="Google Shape;1887;p46"/>
          <p:cNvGrpSpPr/>
          <p:nvPr/>
        </p:nvGrpSpPr>
        <p:grpSpPr>
          <a:xfrm>
            <a:off x="-76200" y="-76200"/>
            <a:ext cx="2286103" cy="2895537"/>
            <a:chOff x="-26858" y="-227337"/>
            <a:chExt cx="2186403" cy="2757917"/>
          </a:xfrm>
        </p:grpSpPr>
        <p:sp>
          <p:nvSpPr>
            <p:cNvPr id="1888" name="Google Shape;1888;p4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4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46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46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46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46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4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4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4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46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46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4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4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46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46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46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46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46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46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46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46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46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4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4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46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46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46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46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46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46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46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46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46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46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46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46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46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46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46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46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">
    <p:bg>
      <p:bgPr>
        <a:solidFill>
          <a:schemeClr val="lt1"/>
        </a:solidFill>
      </p:bgPr>
    </p:bg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9" name="Google Shape;1929;p47"/>
          <p:cNvGrpSpPr/>
          <p:nvPr/>
        </p:nvGrpSpPr>
        <p:grpSpPr>
          <a:xfrm flipH="1" rot="5400000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1930" name="Google Shape;1930;p4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4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47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47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47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47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4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4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4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47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47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4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47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47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47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47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47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47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47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4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4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47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/>
          <p:nvPr>
            <p:ph type="ctrTitle"/>
          </p:nvPr>
        </p:nvSpPr>
        <p:spPr>
          <a:xfrm>
            <a:off x="4572001" y="468450"/>
            <a:ext cx="3789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65" name="Google Shape;165;p6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6" name="Google Shape;166;p6"/>
          <p:cNvGrpSpPr/>
          <p:nvPr/>
        </p:nvGrpSpPr>
        <p:grpSpPr>
          <a:xfrm rot="-5400000">
            <a:off x="665620" y="3611830"/>
            <a:ext cx="877851" cy="2209091"/>
            <a:chOff x="-26858" y="-227337"/>
            <a:chExt cx="1093215" cy="2757917"/>
          </a:xfrm>
        </p:grpSpPr>
        <p:sp>
          <p:nvSpPr>
            <p:cNvPr id="167" name="Google Shape;167;p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"/>
          <p:cNvSpPr txBox="1"/>
          <p:nvPr>
            <p:ph type="title"/>
          </p:nvPr>
        </p:nvSpPr>
        <p:spPr>
          <a:xfrm>
            <a:off x="5355638" y="1441125"/>
            <a:ext cx="2944500" cy="98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1" name="Google Shape;191;p7"/>
          <p:cNvSpPr txBox="1"/>
          <p:nvPr>
            <p:ph idx="1" type="subTitle"/>
          </p:nvPr>
        </p:nvSpPr>
        <p:spPr>
          <a:xfrm>
            <a:off x="5355638" y="2577675"/>
            <a:ext cx="29445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2" name="Google Shape;192;p7"/>
          <p:cNvCxnSpPr/>
          <p:nvPr/>
        </p:nvCxnSpPr>
        <p:spPr>
          <a:xfrm>
            <a:off x="5360975" y="2502600"/>
            <a:ext cx="37830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3" name="Google Shape;193;p7"/>
          <p:cNvGrpSpPr/>
          <p:nvPr/>
        </p:nvGrpSpPr>
        <p:grpSpPr>
          <a:xfrm flipH="1" rot="5400000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194" name="Google Shape;194;p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/>
          <p:nvPr>
            <p:ph type="title"/>
          </p:nvPr>
        </p:nvSpPr>
        <p:spPr>
          <a:xfrm>
            <a:off x="1869525" y="1705650"/>
            <a:ext cx="5405100" cy="17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18" name="Google Shape;218;p8"/>
          <p:cNvGrpSpPr/>
          <p:nvPr/>
        </p:nvGrpSpPr>
        <p:grpSpPr>
          <a:xfrm>
            <a:off x="7099200" y="2933725"/>
            <a:ext cx="2044793" cy="2209776"/>
            <a:chOff x="1384075" y="241450"/>
            <a:chExt cx="4822625" cy="5215425"/>
          </a:xfrm>
        </p:grpSpPr>
        <p:sp>
          <p:nvSpPr>
            <p:cNvPr id="219" name="Google Shape;219;p8"/>
            <p:cNvSpPr/>
            <p:nvPr/>
          </p:nvSpPr>
          <p:spPr>
            <a:xfrm>
              <a:off x="5518700" y="2670675"/>
              <a:ext cx="688000" cy="798950"/>
            </a:xfrm>
            <a:custGeom>
              <a:rect b="b" l="l" r="r" t="t"/>
              <a:pathLst>
                <a:path extrusionOk="0" h="31958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4827375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4827375" y="1479000"/>
              <a:ext cx="691350" cy="795600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4827375" y="1875125"/>
              <a:ext cx="691350" cy="119505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5518700" y="2274575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4827375" y="3865700"/>
              <a:ext cx="691350" cy="119505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4830700" y="4661275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5518700" y="38657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5518700" y="2670675"/>
              <a:ext cx="688000" cy="798950"/>
            </a:xfrm>
            <a:custGeom>
              <a:rect b="b" l="l" r="r" t="t"/>
              <a:pathLst>
                <a:path extrusionOk="0" h="31958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4827375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4827375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4139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4139375" y="307015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3451375" y="307015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3451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3451375" y="1479000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3448050" y="1878450"/>
              <a:ext cx="694675" cy="1191725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4139375" y="1878450"/>
              <a:ext cx="688025" cy="1191725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4382875" y="241450"/>
              <a:ext cx="201000" cy="22935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4139375" y="682600"/>
              <a:ext cx="688025" cy="796425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3451375" y="4661275"/>
              <a:ext cx="1376025" cy="795600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4139375" y="3865700"/>
              <a:ext cx="688025" cy="119505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4139375" y="346960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4827375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3451375" y="346960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3451375" y="2670675"/>
              <a:ext cx="1376025" cy="119505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2760050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2760050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3451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2072075" y="14790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1967825" y="2486400"/>
              <a:ext cx="322750" cy="371950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2065400" y="1412275"/>
              <a:ext cx="218500" cy="254375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2760050" y="1878450"/>
              <a:ext cx="691350" cy="1191725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2760050" y="1479000"/>
              <a:ext cx="691350" cy="795600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2072075" y="38657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1384075" y="4661275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2760050" y="3865700"/>
              <a:ext cx="691350" cy="1591175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2760050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3448050" y="3469600"/>
              <a:ext cx="691350" cy="159115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2760050" y="2670675"/>
              <a:ext cx="1379350" cy="1195050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8"/>
          <p:cNvGrpSpPr/>
          <p:nvPr/>
        </p:nvGrpSpPr>
        <p:grpSpPr>
          <a:xfrm>
            <a:off x="-76200" y="-76200"/>
            <a:ext cx="2286103" cy="2895537"/>
            <a:chOff x="-26858" y="-227337"/>
            <a:chExt cx="2186403" cy="2757917"/>
          </a:xfrm>
        </p:grpSpPr>
        <p:sp>
          <p:nvSpPr>
            <p:cNvPr id="264" name="Google Shape;264;p8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"/>
          <p:cNvSpPr txBox="1"/>
          <p:nvPr>
            <p:ph type="title"/>
          </p:nvPr>
        </p:nvSpPr>
        <p:spPr>
          <a:xfrm>
            <a:off x="713225" y="978238"/>
            <a:ext cx="3147300" cy="229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6" name="Google Shape;306;p9"/>
          <p:cNvSpPr txBox="1"/>
          <p:nvPr>
            <p:ph idx="1" type="subTitle"/>
          </p:nvPr>
        </p:nvSpPr>
        <p:spPr>
          <a:xfrm>
            <a:off x="713225" y="3357063"/>
            <a:ext cx="31473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307" name="Google Shape;307;p9"/>
          <p:cNvGrpSpPr/>
          <p:nvPr/>
        </p:nvGrpSpPr>
        <p:grpSpPr>
          <a:xfrm flipH="1">
            <a:off x="4743766" y="-1156952"/>
            <a:ext cx="4451259" cy="6129060"/>
            <a:chOff x="-37799" y="-227337"/>
            <a:chExt cx="1833529" cy="2524637"/>
          </a:xfrm>
        </p:grpSpPr>
        <p:sp>
          <p:nvSpPr>
            <p:cNvPr id="308" name="Google Shape;308;p9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9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 rot="10800000">
              <a:off x="-37799" y="811313"/>
              <a:ext cx="381833" cy="44126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10"/>
          <p:cNvGrpSpPr/>
          <p:nvPr/>
        </p:nvGrpSpPr>
        <p:grpSpPr>
          <a:xfrm>
            <a:off x="-6570" y="518767"/>
            <a:ext cx="2604982" cy="2256975"/>
            <a:chOff x="-8580" y="487809"/>
            <a:chExt cx="2894424" cy="2507193"/>
          </a:xfrm>
        </p:grpSpPr>
        <p:sp>
          <p:nvSpPr>
            <p:cNvPr id="345" name="Google Shape;345;p10"/>
            <p:cNvSpPr/>
            <p:nvPr/>
          </p:nvSpPr>
          <p:spPr>
            <a:xfrm rot="10800000">
              <a:off x="-8580" y="2159250"/>
              <a:ext cx="726263" cy="835752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0"/>
            <p:cNvSpPr/>
            <p:nvPr/>
          </p:nvSpPr>
          <p:spPr>
            <a:xfrm rot="10800000">
              <a:off x="-8580" y="903907"/>
              <a:ext cx="726263" cy="125540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0"/>
            <p:cNvSpPr/>
            <p:nvPr/>
          </p:nvSpPr>
          <p:spPr>
            <a:xfrm rot="10800000">
              <a:off x="-8580" y="487809"/>
              <a:ext cx="722770" cy="835778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0"/>
            <p:cNvSpPr/>
            <p:nvPr/>
          </p:nvSpPr>
          <p:spPr>
            <a:xfrm rot="10800000">
              <a:off x="-8580" y="1739643"/>
              <a:ext cx="726263" cy="835752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0"/>
            <p:cNvSpPr/>
            <p:nvPr/>
          </p:nvSpPr>
          <p:spPr>
            <a:xfrm rot="10800000">
              <a:off x="-8580" y="2159250"/>
              <a:ext cx="726263" cy="835752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0"/>
            <p:cNvSpPr/>
            <p:nvPr/>
          </p:nvSpPr>
          <p:spPr>
            <a:xfrm rot="10800000">
              <a:off x="717603" y="487809"/>
              <a:ext cx="1445514" cy="835778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0"/>
            <p:cNvSpPr/>
            <p:nvPr/>
          </p:nvSpPr>
          <p:spPr>
            <a:xfrm rot="10800000">
              <a:off x="717630" y="903907"/>
              <a:ext cx="722770" cy="125540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0"/>
            <p:cNvSpPr/>
            <p:nvPr/>
          </p:nvSpPr>
          <p:spPr>
            <a:xfrm rot="10800000">
              <a:off x="717630" y="1739643"/>
              <a:ext cx="722770" cy="835752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0"/>
            <p:cNvSpPr/>
            <p:nvPr/>
          </p:nvSpPr>
          <p:spPr>
            <a:xfrm rot="10800000">
              <a:off x="-8580" y="1739643"/>
              <a:ext cx="726263" cy="835752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0"/>
            <p:cNvSpPr/>
            <p:nvPr/>
          </p:nvSpPr>
          <p:spPr>
            <a:xfrm rot="10800000">
              <a:off x="2163100" y="903904"/>
              <a:ext cx="722744" cy="835778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0"/>
            <p:cNvSpPr/>
            <p:nvPr/>
          </p:nvSpPr>
          <p:spPr>
            <a:xfrm flipH="1" rot="10800000">
              <a:off x="1442105" y="903907"/>
              <a:ext cx="722770" cy="125540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Google Shape;356;p10"/>
          <p:cNvSpPr/>
          <p:nvPr/>
        </p:nvSpPr>
        <p:spPr>
          <a:xfrm flipH="1">
            <a:off x="-1017193" y="881512"/>
            <a:ext cx="4269126" cy="4942773"/>
          </a:xfrm>
          <a:custGeom>
            <a:rect b="b" l="l" r="r" t="t"/>
            <a:pathLst>
              <a:path extrusionOk="0" h="31857" w="27521">
                <a:moveTo>
                  <a:pt x="1" y="0"/>
                </a:moveTo>
                <a:lnTo>
                  <a:pt x="1" y="31857"/>
                </a:lnTo>
                <a:lnTo>
                  <a:pt x="27520" y="1584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0"/>
          <p:cNvSpPr txBox="1"/>
          <p:nvPr>
            <p:ph type="title"/>
          </p:nvPr>
        </p:nvSpPr>
        <p:spPr>
          <a:xfrm>
            <a:off x="713225" y="2321675"/>
            <a:ext cx="2230800" cy="228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47" Type="http://schemas.openxmlformats.org/officeDocument/2006/relationships/theme" Target="../theme/theme1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Condensed SemiBold"/>
              <a:buNone/>
              <a:defRPr sz="28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g"/><Relationship Id="rId4" Type="http://schemas.openxmlformats.org/officeDocument/2006/relationships/image" Target="../media/image1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p48"/>
          <p:cNvSpPr txBox="1"/>
          <p:nvPr>
            <p:ph type="ctrTitle"/>
          </p:nvPr>
        </p:nvSpPr>
        <p:spPr>
          <a:xfrm>
            <a:off x="1735900" y="1235538"/>
            <a:ext cx="5664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 ABSTRACT MACHINE</a:t>
            </a:r>
            <a:endParaRPr/>
          </a:p>
        </p:txBody>
      </p:sp>
      <p:sp>
        <p:nvSpPr>
          <p:cNvPr id="1957" name="Google Shape;1957;p48"/>
          <p:cNvSpPr txBox="1"/>
          <p:nvPr>
            <p:ph idx="1" type="subTitle"/>
          </p:nvPr>
        </p:nvSpPr>
        <p:spPr>
          <a:xfrm>
            <a:off x="1449100" y="3059567"/>
            <a:ext cx="6245700" cy="19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Kayode, Peter Temitope 					- 208077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Akinrinola, Blessing Opemipo 			- 214857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Olalere, Khadijat Titilayo 				- 222502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Okumagba, Oghenerukevwe Miracle 	- 222498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Chinedu, Promise Okafor 				- 213930 </a:t>
            </a:r>
            <a:endParaRPr/>
          </a:p>
        </p:txBody>
      </p:sp>
      <p:sp>
        <p:nvSpPr>
          <p:cNvPr id="1958" name="Google Shape;1958;p48"/>
          <p:cNvSpPr/>
          <p:nvPr/>
        </p:nvSpPr>
        <p:spPr>
          <a:xfrm rot="10800000">
            <a:off x="-76191" y="1690548"/>
            <a:ext cx="382247" cy="441717"/>
          </a:xfrm>
          <a:custGeom>
            <a:rect b="b" l="l" r="r" t="t"/>
            <a:pathLst>
              <a:path extrusionOk="0" h="31824" w="27654">
                <a:moveTo>
                  <a:pt x="27653" y="1"/>
                </a:moveTo>
                <a:lnTo>
                  <a:pt x="0" y="15845"/>
                </a:lnTo>
                <a:lnTo>
                  <a:pt x="27653" y="31823"/>
                </a:lnTo>
                <a:lnTo>
                  <a:pt x="2765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9" name="Google Shape;1959;p48"/>
          <p:cNvSpPr/>
          <p:nvPr/>
        </p:nvSpPr>
        <p:spPr>
          <a:xfrm rot="10800000">
            <a:off x="-76202" y="1248850"/>
            <a:ext cx="382247" cy="663492"/>
          </a:xfrm>
          <a:custGeom>
            <a:rect b="b" l="l" r="r" t="t"/>
            <a:pathLst>
              <a:path extrusionOk="0" h="47802" w="27654">
                <a:moveTo>
                  <a:pt x="0" y="0"/>
                </a:moveTo>
                <a:lnTo>
                  <a:pt x="0" y="31823"/>
                </a:lnTo>
                <a:lnTo>
                  <a:pt x="134" y="31956"/>
                </a:lnTo>
                <a:lnTo>
                  <a:pt x="27653" y="47801"/>
                </a:lnTo>
                <a:lnTo>
                  <a:pt x="27653" y="159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0" name="Google Shape;1960;p48"/>
          <p:cNvSpPr/>
          <p:nvPr/>
        </p:nvSpPr>
        <p:spPr>
          <a:xfrm rot="10800000">
            <a:off x="-76191" y="143708"/>
            <a:ext cx="382247" cy="663492"/>
          </a:xfrm>
          <a:custGeom>
            <a:rect b="b" l="l" r="r" t="t"/>
            <a:pathLst>
              <a:path extrusionOk="0" h="47802" w="27654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1" name="Google Shape;1961;p48"/>
          <p:cNvSpPr/>
          <p:nvPr/>
        </p:nvSpPr>
        <p:spPr>
          <a:xfrm rot="10800000">
            <a:off x="-76202" y="-76210"/>
            <a:ext cx="380409" cy="441717"/>
          </a:xfrm>
          <a:custGeom>
            <a:rect b="b" l="l" r="r" t="t"/>
            <a:pathLst>
              <a:path extrusionOk="0" h="31824" w="27521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2" name="Google Shape;1962;p48"/>
          <p:cNvSpPr/>
          <p:nvPr/>
        </p:nvSpPr>
        <p:spPr>
          <a:xfrm rot="10800000">
            <a:off x="-76191" y="807176"/>
            <a:ext cx="382247" cy="441703"/>
          </a:xfrm>
          <a:custGeom>
            <a:rect b="b" l="l" r="r" t="t"/>
            <a:pathLst>
              <a:path extrusionOk="0" h="31823" w="27654">
                <a:moveTo>
                  <a:pt x="27653" y="0"/>
                </a:moveTo>
                <a:lnTo>
                  <a:pt x="0" y="15978"/>
                </a:lnTo>
                <a:lnTo>
                  <a:pt x="27653" y="31823"/>
                </a:lnTo>
                <a:lnTo>
                  <a:pt x="276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3" name="Google Shape;1963;p48"/>
          <p:cNvSpPr/>
          <p:nvPr/>
        </p:nvSpPr>
        <p:spPr>
          <a:xfrm rot="10800000">
            <a:off x="686456" y="1690548"/>
            <a:ext cx="380409" cy="441717"/>
          </a:xfrm>
          <a:custGeom>
            <a:rect b="b" l="l" r="r" t="t"/>
            <a:pathLst>
              <a:path extrusionOk="0" h="31824" w="27521">
                <a:moveTo>
                  <a:pt x="27521" y="1"/>
                </a:moveTo>
                <a:lnTo>
                  <a:pt x="1" y="15845"/>
                </a:lnTo>
                <a:lnTo>
                  <a:pt x="27521" y="31823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4" name="Google Shape;1964;p48"/>
          <p:cNvSpPr/>
          <p:nvPr/>
        </p:nvSpPr>
        <p:spPr>
          <a:xfrm rot="10800000">
            <a:off x="684618" y="1248850"/>
            <a:ext cx="384086" cy="661646"/>
          </a:xfrm>
          <a:custGeom>
            <a:rect b="b" l="l" r="r" t="t"/>
            <a:pathLst>
              <a:path extrusionOk="0" h="47669" w="27787">
                <a:moveTo>
                  <a:pt x="1" y="1"/>
                </a:moveTo>
                <a:lnTo>
                  <a:pt x="134" y="31823"/>
                </a:lnTo>
                <a:lnTo>
                  <a:pt x="27787" y="47668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5" name="Google Shape;1965;p48"/>
          <p:cNvSpPr/>
          <p:nvPr/>
        </p:nvSpPr>
        <p:spPr>
          <a:xfrm rot="10800000">
            <a:off x="306052" y="1248850"/>
            <a:ext cx="380409" cy="661646"/>
          </a:xfrm>
          <a:custGeom>
            <a:rect b="b" l="l" r="r" t="t"/>
            <a:pathLst>
              <a:path extrusionOk="0" h="47669" w="27521">
                <a:moveTo>
                  <a:pt x="27520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0" y="31823"/>
                </a:lnTo>
                <a:lnTo>
                  <a:pt x="27520" y="31690"/>
                </a:lnTo>
                <a:lnTo>
                  <a:pt x="2752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6" name="Google Shape;1966;p48"/>
          <p:cNvSpPr/>
          <p:nvPr/>
        </p:nvSpPr>
        <p:spPr>
          <a:xfrm rot="10800000">
            <a:off x="680965" y="2692002"/>
            <a:ext cx="111133" cy="127335"/>
          </a:xfrm>
          <a:custGeom>
            <a:rect b="b" l="l" r="r" t="t"/>
            <a:pathLst>
              <a:path extrusionOk="0" h="9174" w="804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7" name="Google Shape;1967;p48"/>
          <p:cNvSpPr/>
          <p:nvPr/>
        </p:nvSpPr>
        <p:spPr>
          <a:xfrm rot="10800000">
            <a:off x="306052" y="2132241"/>
            <a:ext cx="380409" cy="442175"/>
          </a:xfrm>
          <a:custGeom>
            <a:rect b="b" l="l" r="r" t="t"/>
            <a:pathLst>
              <a:path extrusionOk="0" h="31857" w="27521">
                <a:moveTo>
                  <a:pt x="1" y="0"/>
                </a:moveTo>
                <a:lnTo>
                  <a:pt x="1" y="31857"/>
                </a:lnTo>
                <a:lnTo>
                  <a:pt x="27520" y="1584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8" name="Google Shape;1968;p48"/>
          <p:cNvSpPr/>
          <p:nvPr/>
        </p:nvSpPr>
        <p:spPr>
          <a:xfrm rot="10800000">
            <a:off x="306061" y="-76210"/>
            <a:ext cx="760804" cy="441717"/>
          </a:xfrm>
          <a:custGeom>
            <a:rect b="b" l="l" r="r" t="t"/>
            <a:pathLst>
              <a:path extrusionOk="0" h="31824" w="55041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9" name="Google Shape;1969;p48"/>
          <p:cNvSpPr/>
          <p:nvPr/>
        </p:nvSpPr>
        <p:spPr>
          <a:xfrm rot="10800000">
            <a:off x="306052" y="143708"/>
            <a:ext cx="380409" cy="663492"/>
          </a:xfrm>
          <a:custGeom>
            <a:rect b="b" l="l" r="r" t="t"/>
            <a:pathLst>
              <a:path extrusionOk="0" h="47802" w="27521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0" name="Google Shape;1970;p48"/>
          <p:cNvSpPr/>
          <p:nvPr/>
        </p:nvSpPr>
        <p:spPr>
          <a:xfrm rot="10800000">
            <a:off x="306052" y="585406"/>
            <a:ext cx="380409" cy="441703"/>
          </a:xfrm>
          <a:custGeom>
            <a:rect b="b" l="l" r="r" t="t"/>
            <a:pathLst>
              <a:path extrusionOk="0" h="31823" w="27521">
                <a:moveTo>
                  <a:pt x="27520" y="0"/>
                </a:moveTo>
                <a:lnTo>
                  <a:pt x="1" y="15845"/>
                </a:lnTo>
                <a:lnTo>
                  <a:pt x="27520" y="31823"/>
                </a:lnTo>
                <a:lnTo>
                  <a:pt x="275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1" name="Google Shape;1971;p48"/>
          <p:cNvSpPr/>
          <p:nvPr/>
        </p:nvSpPr>
        <p:spPr>
          <a:xfrm rot="10800000">
            <a:off x="-76191" y="585406"/>
            <a:ext cx="382247" cy="441703"/>
          </a:xfrm>
          <a:custGeom>
            <a:rect b="b" l="l" r="r" t="t"/>
            <a:pathLst>
              <a:path extrusionOk="0" h="31823" w="27654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2" name="Google Shape;1972;p48"/>
          <p:cNvSpPr/>
          <p:nvPr/>
        </p:nvSpPr>
        <p:spPr>
          <a:xfrm rot="10800000">
            <a:off x="-76202" y="1027085"/>
            <a:ext cx="382247" cy="443577"/>
          </a:xfrm>
          <a:custGeom>
            <a:rect b="b" l="l" r="r" t="t"/>
            <a:pathLst>
              <a:path extrusionOk="0" h="31958" w="27654">
                <a:moveTo>
                  <a:pt x="0" y="1"/>
                </a:moveTo>
                <a:lnTo>
                  <a:pt x="0" y="31957"/>
                </a:lnTo>
                <a:lnTo>
                  <a:pt x="27653" y="1597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3" name="Google Shape;1973;p48"/>
          <p:cNvSpPr/>
          <p:nvPr/>
        </p:nvSpPr>
        <p:spPr>
          <a:xfrm rot="10800000">
            <a:off x="306050" y="807171"/>
            <a:ext cx="760804" cy="663492"/>
          </a:xfrm>
          <a:custGeom>
            <a:rect b="b" l="l" r="r" t="t"/>
            <a:pathLst>
              <a:path extrusionOk="0" h="47802" w="55041">
                <a:moveTo>
                  <a:pt x="55040" y="1"/>
                </a:moveTo>
                <a:lnTo>
                  <a:pt x="27521" y="15979"/>
                </a:lnTo>
                <a:lnTo>
                  <a:pt x="1" y="31957"/>
                </a:lnTo>
                <a:lnTo>
                  <a:pt x="27521" y="47802"/>
                </a:lnTo>
                <a:lnTo>
                  <a:pt x="55040" y="31957"/>
                </a:lnTo>
                <a:lnTo>
                  <a:pt x="550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4" name="Google Shape;1974;p48"/>
          <p:cNvSpPr/>
          <p:nvPr/>
        </p:nvSpPr>
        <p:spPr>
          <a:xfrm rot="10800000">
            <a:off x="1449103" y="1690548"/>
            <a:ext cx="380395" cy="441717"/>
          </a:xfrm>
          <a:custGeom>
            <a:rect b="b" l="l" r="r" t="t"/>
            <a:pathLst>
              <a:path extrusionOk="0" h="31824" w="27520">
                <a:moveTo>
                  <a:pt x="27520" y="1"/>
                </a:moveTo>
                <a:lnTo>
                  <a:pt x="0" y="15845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5" name="Google Shape;1975;p48"/>
          <p:cNvSpPr/>
          <p:nvPr/>
        </p:nvSpPr>
        <p:spPr>
          <a:xfrm rot="10800000">
            <a:off x="1708691" y="1366463"/>
            <a:ext cx="178448" cy="206507"/>
          </a:xfrm>
          <a:custGeom>
            <a:rect b="b" l="l" r="r" t="t"/>
            <a:pathLst>
              <a:path extrusionOk="0" h="14878" w="1291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6" name="Google Shape;1976;p48"/>
          <p:cNvSpPr/>
          <p:nvPr/>
        </p:nvSpPr>
        <p:spPr>
          <a:xfrm rot="10800000">
            <a:off x="1712381" y="2028081"/>
            <a:ext cx="120809" cy="141229"/>
          </a:xfrm>
          <a:custGeom>
            <a:rect b="b" l="l" r="r" t="t"/>
            <a:pathLst>
              <a:path extrusionOk="0" h="10175" w="8740">
                <a:moveTo>
                  <a:pt x="0" y="1"/>
                </a:moveTo>
                <a:lnTo>
                  <a:pt x="0" y="10175"/>
                </a:lnTo>
                <a:lnTo>
                  <a:pt x="8740" y="50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7" name="Google Shape;1977;p48"/>
          <p:cNvSpPr/>
          <p:nvPr/>
        </p:nvSpPr>
        <p:spPr>
          <a:xfrm rot="10800000">
            <a:off x="1066861" y="1248850"/>
            <a:ext cx="382247" cy="661646"/>
          </a:xfrm>
          <a:custGeom>
            <a:rect b="b" l="l" r="r" t="t"/>
            <a:pathLst>
              <a:path extrusionOk="0" h="47669" w="27654">
                <a:moveTo>
                  <a:pt x="27654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1" y="31823"/>
                </a:lnTo>
                <a:lnTo>
                  <a:pt x="27654" y="31690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8" name="Google Shape;1978;p48"/>
          <p:cNvSpPr/>
          <p:nvPr/>
        </p:nvSpPr>
        <p:spPr>
          <a:xfrm rot="10800000">
            <a:off x="1066861" y="1690548"/>
            <a:ext cx="382247" cy="441717"/>
          </a:xfrm>
          <a:custGeom>
            <a:rect b="b" l="l" r="r" t="t"/>
            <a:pathLst>
              <a:path extrusionOk="0" h="31824" w="27654">
                <a:moveTo>
                  <a:pt x="1" y="1"/>
                </a:moveTo>
                <a:lnTo>
                  <a:pt x="1" y="31823"/>
                </a:lnTo>
                <a:lnTo>
                  <a:pt x="27654" y="15979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9" name="Google Shape;1979;p48"/>
          <p:cNvSpPr/>
          <p:nvPr/>
        </p:nvSpPr>
        <p:spPr>
          <a:xfrm rot="10800000">
            <a:off x="1449103" y="365483"/>
            <a:ext cx="380395" cy="441717"/>
          </a:xfrm>
          <a:custGeom>
            <a:rect b="b" l="l" r="r" t="t"/>
            <a:pathLst>
              <a:path extrusionOk="0" h="31824" w="27520">
                <a:moveTo>
                  <a:pt x="27520" y="1"/>
                </a:moveTo>
                <a:lnTo>
                  <a:pt x="0" y="15979"/>
                </a:lnTo>
                <a:lnTo>
                  <a:pt x="27520" y="31824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0" name="Google Shape;1980;p48"/>
          <p:cNvSpPr/>
          <p:nvPr/>
        </p:nvSpPr>
        <p:spPr>
          <a:xfrm rot="10800000">
            <a:off x="2069765" y="-76210"/>
            <a:ext cx="380409" cy="441717"/>
          </a:xfrm>
          <a:custGeom>
            <a:rect b="b" l="l" r="r" t="t"/>
            <a:pathLst>
              <a:path extrusionOk="0" h="31824" w="27521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48"/>
          <p:cNvSpPr/>
          <p:nvPr/>
        </p:nvSpPr>
        <p:spPr>
          <a:xfrm rot="10800000">
            <a:off x="1066861" y="-76220"/>
            <a:ext cx="382247" cy="883420"/>
          </a:xfrm>
          <a:custGeom>
            <a:rect b="b" l="l" r="r" t="t"/>
            <a:pathLst>
              <a:path extrusionOk="0" h="63647" w="27654">
                <a:moveTo>
                  <a:pt x="1" y="1"/>
                </a:moveTo>
                <a:lnTo>
                  <a:pt x="1" y="31824"/>
                </a:lnTo>
                <a:lnTo>
                  <a:pt x="1" y="63646"/>
                </a:lnTo>
                <a:lnTo>
                  <a:pt x="27521" y="47802"/>
                </a:lnTo>
                <a:lnTo>
                  <a:pt x="27654" y="47802"/>
                </a:lnTo>
                <a:lnTo>
                  <a:pt x="27654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2" name="Google Shape;1982;p48"/>
          <p:cNvSpPr/>
          <p:nvPr/>
        </p:nvSpPr>
        <p:spPr>
          <a:xfrm rot="10800000">
            <a:off x="1066861" y="585406"/>
            <a:ext cx="382247" cy="441703"/>
          </a:xfrm>
          <a:custGeom>
            <a:rect b="b" l="l" r="r" t="t"/>
            <a:pathLst>
              <a:path extrusionOk="0" h="31823" w="27654">
                <a:moveTo>
                  <a:pt x="27654" y="0"/>
                </a:moveTo>
                <a:lnTo>
                  <a:pt x="1" y="15845"/>
                </a:lnTo>
                <a:lnTo>
                  <a:pt x="27654" y="31823"/>
                </a:lnTo>
                <a:lnTo>
                  <a:pt x="2765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3" name="Google Shape;1983;p48"/>
          <p:cNvSpPr/>
          <p:nvPr/>
        </p:nvSpPr>
        <p:spPr>
          <a:xfrm rot="10800000">
            <a:off x="686445" y="143703"/>
            <a:ext cx="382247" cy="883406"/>
          </a:xfrm>
          <a:custGeom>
            <a:rect b="b" l="l" r="r" t="t"/>
            <a:pathLst>
              <a:path extrusionOk="0" h="63646" w="27654">
                <a:moveTo>
                  <a:pt x="134" y="0"/>
                </a:moveTo>
                <a:lnTo>
                  <a:pt x="1" y="31823"/>
                </a:lnTo>
                <a:lnTo>
                  <a:pt x="134" y="31823"/>
                </a:lnTo>
                <a:lnTo>
                  <a:pt x="134" y="63646"/>
                </a:lnTo>
                <a:lnTo>
                  <a:pt x="27654" y="47668"/>
                </a:lnTo>
                <a:lnTo>
                  <a:pt x="27654" y="1584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4" name="Google Shape;1984;p48"/>
          <p:cNvSpPr/>
          <p:nvPr/>
        </p:nvSpPr>
        <p:spPr>
          <a:xfrm rot="10800000">
            <a:off x="686465" y="807171"/>
            <a:ext cx="762643" cy="663492"/>
          </a:xfrm>
          <a:custGeom>
            <a:rect b="b" l="l" r="r" t="t"/>
            <a:pathLst>
              <a:path extrusionOk="0" h="47802" w="55174">
                <a:moveTo>
                  <a:pt x="27654" y="1"/>
                </a:moveTo>
                <a:lnTo>
                  <a:pt x="1" y="15979"/>
                </a:lnTo>
                <a:lnTo>
                  <a:pt x="1" y="47802"/>
                </a:lnTo>
                <a:lnTo>
                  <a:pt x="27654" y="31957"/>
                </a:lnTo>
                <a:lnTo>
                  <a:pt x="55174" y="15979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p48"/>
          <p:cNvSpPr/>
          <p:nvPr/>
        </p:nvSpPr>
        <p:spPr>
          <a:xfrm>
            <a:off x="8761740" y="4256839"/>
            <a:ext cx="382247" cy="663492"/>
          </a:xfrm>
          <a:custGeom>
            <a:rect b="b" l="l" r="r" t="t"/>
            <a:pathLst>
              <a:path extrusionOk="0" h="47802" w="27654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6" name="Google Shape;1986;p48"/>
          <p:cNvSpPr/>
          <p:nvPr/>
        </p:nvSpPr>
        <p:spPr>
          <a:xfrm>
            <a:off x="8763590" y="4698532"/>
            <a:ext cx="380409" cy="441717"/>
          </a:xfrm>
          <a:custGeom>
            <a:rect b="b" l="l" r="r" t="t"/>
            <a:pathLst>
              <a:path extrusionOk="0" h="31824" w="27521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7" name="Google Shape;1987;p48"/>
          <p:cNvSpPr/>
          <p:nvPr/>
        </p:nvSpPr>
        <p:spPr>
          <a:xfrm>
            <a:off x="8652474" y="3168852"/>
            <a:ext cx="111133" cy="127335"/>
          </a:xfrm>
          <a:custGeom>
            <a:rect b="b" l="l" r="r" t="t"/>
            <a:pathLst>
              <a:path extrusionOk="0" h="9174" w="804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8" name="Google Shape;1988;p48"/>
          <p:cNvSpPr/>
          <p:nvPr/>
        </p:nvSpPr>
        <p:spPr>
          <a:xfrm>
            <a:off x="8000931" y="4698532"/>
            <a:ext cx="760804" cy="441717"/>
          </a:xfrm>
          <a:custGeom>
            <a:rect b="b" l="l" r="r" t="t"/>
            <a:pathLst>
              <a:path extrusionOk="0" h="31824" w="55041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9" name="Google Shape;1989;p48"/>
          <p:cNvSpPr/>
          <p:nvPr/>
        </p:nvSpPr>
        <p:spPr>
          <a:xfrm>
            <a:off x="8381336" y="4256839"/>
            <a:ext cx="380409" cy="663492"/>
          </a:xfrm>
          <a:custGeom>
            <a:rect b="b" l="l" r="r" t="t"/>
            <a:pathLst>
              <a:path extrusionOk="0" h="47802" w="27521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0" name="Google Shape;1990;p48"/>
          <p:cNvSpPr/>
          <p:nvPr/>
        </p:nvSpPr>
        <p:spPr>
          <a:xfrm>
            <a:off x="8761740" y="4036930"/>
            <a:ext cx="382247" cy="441703"/>
          </a:xfrm>
          <a:custGeom>
            <a:rect b="b" l="l" r="r" t="t"/>
            <a:pathLst>
              <a:path extrusionOk="0" h="31823" w="27654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1" name="Google Shape;1991;p48"/>
          <p:cNvSpPr/>
          <p:nvPr/>
        </p:nvSpPr>
        <p:spPr>
          <a:xfrm>
            <a:off x="7822482" y="3491070"/>
            <a:ext cx="178448" cy="206507"/>
          </a:xfrm>
          <a:custGeom>
            <a:rect b="b" l="l" r="r" t="t"/>
            <a:pathLst>
              <a:path extrusionOk="0" h="14878" w="1291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2" name="Google Shape;1992;p48"/>
          <p:cNvSpPr/>
          <p:nvPr/>
        </p:nvSpPr>
        <p:spPr>
          <a:xfrm>
            <a:off x="7259448" y="4698532"/>
            <a:ext cx="380409" cy="441717"/>
          </a:xfrm>
          <a:custGeom>
            <a:rect b="b" l="l" r="r" t="t"/>
            <a:pathLst>
              <a:path extrusionOk="0" h="31824" w="27521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6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8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4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6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8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6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p57"/>
          <p:cNvSpPr txBox="1"/>
          <p:nvPr>
            <p:ph idx="5" type="subTitle"/>
          </p:nvPr>
        </p:nvSpPr>
        <p:spPr>
          <a:xfrm>
            <a:off x="770700" y="969675"/>
            <a:ext cx="73362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Interactions between agents can represent: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000000"/>
                </a:solidFill>
              </a:rPr>
              <a:t>Assignment:</a:t>
            </a:r>
            <a:r>
              <a:rPr lang="en" sz="1800">
                <a:solidFill>
                  <a:srgbClr val="000000"/>
                </a:solidFill>
              </a:rPr>
              <a:t> An agent (variable) receives a value from another agent (expression).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000000"/>
                </a:solidFill>
              </a:rPr>
              <a:t>Function Calls:</a:t>
            </a:r>
            <a:r>
              <a:rPr lang="en" sz="1800">
                <a:solidFill>
                  <a:srgbClr val="000000"/>
                </a:solidFill>
              </a:rPr>
              <a:t> An agent (function) interacts with other agents (parameters) to perform a computation and returns a result.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000000"/>
                </a:solidFill>
              </a:rPr>
              <a:t>Data Structure Operations:</a:t>
            </a:r>
            <a:r>
              <a:rPr lang="en" sz="1800">
                <a:solidFill>
                  <a:srgbClr val="000000"/>
                </a:solidFill>
              </a:rPr>
              <a:t> Agents (data structures) interact with other agents (elements) to add, remove, or modify elements.</a:t>
            </a:r>
            <a:endParaRPr sz="3200">
              <a:solidFill>
                <a:srgbClr val="000000"/>
              </a:solidFill>
            </a:endParaRPr>
          </a:p>
        </p:txBody>
      </p:sp>
      <p:sp>
        <p:nvSpPr>
          <p:cNvPr id="2068" name="Google Shape;2068;p57"/>
          <p:cNvSpPr txBox="1"/>
          <p:nvPr>
            <p:ph idx="9" type="ctrTitle"/>
          </p:nvPr>
        </p:nvSpPr>
        <p:spPr>
          <a:xfrm flipH="1">
            <a:off x="770700" y="239850"/>
            <a:ext cx="5744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IAM AS A MODEL OF COMPUTATION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2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p58"/>
          <p:cNvSpPr txBox="1"/>
          <p:nvPr>
            <p:ph idx="9" type="ctrTitle"/>
          </p:nvPr>
        </p:nvSpPr>
        <p:spPr>
          <a:xfrm flipH="1">
            <a:off x="770700" y="239850"/>
            <a:ext cx="5744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IAM NOTATIONS</a:t>
            </a:r>
            <a:endParaRPr/>
          </a:p>
        </p:txBody>
      </p:sp>
      <p:sp>
        <p:nvSpPr>
          <p:cNvPr id="2074" name="Google Shape;2074;p58"/>
          <p:cNvSpPr txBox="1"/>
          <p:nvPr>
            <p:ph idx="5" type="subTitle"/>
          </p:nvPr>
        </p:nvSpPr>
        <p:spPr>
          <a:xfrm>
            <a:off x="714475" y="940050"/>
            <a:ext cx="38664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</a:rPr>
              <a:t>Agent:</a:t>
            </a:r>
            <a:r>
              <a:rPr lang="en" sz="1600">
                <a:solidFill>
                  <a:srgbClr val="000000"/>
                </a:solidFill>
              </a:rPr>
              <a:t> </a:t>
            </a:r>
            <a:r>
              <a:rPr lang="en" sz="1600">
                <a:solidFill>
                  <a:srgbClr val="188038"/>
                </a:solidFill>
              </a:rPr>
              <a:t>A, B, C, ...</a:t>
            </a:r>
            <a:endParaRPr sz="1600">
              <a:solidFill>
                <a:srgbClr val="188038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</a:rPr>
              <a:t>Interaction:</a:t>
            </a:r>
            <a:r>
              <a:rPr lang="en" sz="1600">
                <a:solidFill>
                  <a:srgbClr val="000000"/>
                </a:solidFill>
              </a:rPr>
              <a:t> </a:t>
            </a:r>
            <a:r>
              <a:rPr lang="en" sz="1600">
                <a:solidFill>
                  <a:srgbClr val="188038"/>
                </a:solidFill>
              </a:rPr>
              <a:t>a, b, c, ...</a:t>
            </a:r>
            <a:endParaRPr sz="1600">
              <a:solidFill>
                <a:srgbClr val="188038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</a:rPr>
              <a:t>Channel:</a:t>
            </a:r>
            <a:r>
              <a:rPr lang="en" sz="1600">
                <a:solidFill>
                  <a:srgbClr val="000000"/>
                </a:solidFill>
              </a:rPr>
              <a:t> </a:t>
            </a:r>
            <a:r>
              <a:rPr lang="en" sz="1600">
                <a:solidFill>
                  <a:srgbClr val="188038"/>
                </a:solidFill>
              </a:rPr>
              <a:t>c1, c2, c3, ...</a:t>
            </a:r>
            <a:endParaRPr sz="1600">
              <a:solidFill>
                <a:srgbClr val="188038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</a:rPr>
              <a:t>Protocol:</a:t>
            </a:r>
            <a:r>
              <a:rPr lang="en" sz="1600">
                <a:solidFill>
                  <a:srgbClr val="000000"/>
                </a:solidFill>
              </a:rPr>
              <a:t> </a:t>
            </a:r>
            <a:r>
              <a:rPr lang="en" sz="1600">
                <a:solidFill>
                  <a:srgbClr val="188038"/>
                </a:solidFill>
              </a:rPr>
              <a:t>π</a:t>
            </a:r>
            <a:endParaRPr sz="1600">
              <a:solidFill>
                <a:srgbClr val="188038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</a:rPr>
              <a:t>Parallel Composition:</a:t>
            </a:r>
            <a:r>
              <a:rPr lang="en" sz="1600">
                <a:solidFill>
                  <a:srgbClr val="000000"/>
                </a:solidFill>
              </a:rPr>
              <a:t> </a:t>
            </a:r>
            <a:r>
              <a:rPr lang="en" sz="1600">
                <a:solidFill>
                  <a:srgbClr val="188038"/>
                </a:solidFill>
              </a:rPr>
              <a:t>P | Q</a:t>
            </a:r>
            <a:endParaRPr sz="1600">
              <a:solidFill>
                <a:srgbClr val="188038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</a:rPr>
              <a:t>Input:</a:t>
            </a:r>
            <a:r>
              <a:rPr lang="en" sz="1600">
                <a:solidFill>
                  <a:srgbClr val="000000"/>
                </a:solidFill>
              </a:rPr>
              <a:t> </a:t>
            </a:r>
            <a:r>
              <a:rPr lang="en" sz="1600">
                <a:solidFill>
                  <a:srgbClr val="188038"/>
                </a:solidFill>
              </a:rPr>
              <a:t>a(x).P</a:t>
            </a:r>
            <a:endParaRPr sz="1600">
              <a:solidFill>
                <a:srgbClr val="188038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</a:rPr>
              <a:t>Output:</a:t>
            </a:r>
            <a:r>
              <a:rPr lang="en" sz="1600">
                <a:solidFill>
                  <a:srgbClr val="000000"/>
                </a:solidFill>
              </a:rPr>
              <a:t> </a:t>
            </a:r>
            <a:r>
              <a:rPr lang="en" sz="1600">
                <a:solidFill>
                  <a:srgbClr val="188038"/>
                </a:solidFill>
              </a:rPr>
              <a:t>a&lt;e&gt;.P</a:t>
            </a:r>
            <a:endParaRPr sz="1600">
              <a:solidFill>
                <a:srgbClr val="188038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</a:rPr>
              <a:t>Restriction:</a:t>
            </a:r>
            <a:r>
              <a:rPr lang="en" sz="1600">
                <a:solidFill>
                  <a:srgbClr val="000000"/>
                </a:solidFill>
              </a:rPr>
              <a:t> </a:t>
            </a:r>
            <a:r>
              <a:rPr lang="en" sz="1600">
                <a:solidFill>
                  <a:srgbClr val="188038"/>
                </a:solidFill>
              </a:rPr>
              <a:t>νa.P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8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59"/>
          <p:cNvSpPr txBox="1"/>
          <p:nvPr>
            <p:ph idx="5" type="subTitle"/>
          </p:nvPr>
        </p:nvSpPr>
        <p:spPr>
          <a:xfrm>
            <a:off x="770700" y="969675"/>
            <a:ext cx="73362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Consider a system with two agents, </a:t>
            </a:r>
            <a:r>
              <a:rPr lang="en" sz="1800">
                <a:solidFill>
                  <a:srgbClr val="188038"/>
                </a:solidFill>
              </a:rPr>
              <a:t>A</a:t>
            </a:r>
            <a:r>
              <a:rPr lang="en" sz="1800">
                <a:solidFill>
                  <a:srgbClr val="000000"/>
                </a:solidFill>
              </a:rPr>
              <a:t> and </a:t>
            </a:r>
            <a:r>
              <a:rPr lang="en" sz="1800">
                <a:solidFill>
                  <a:srgbClr val="188038"/>
                </a:solidFill>
              </a:rPr>
              <a:t>B</a:t>
            </a:r>
            <a:r>
              <a:rPr lang="en" sz="1800">
                <a:solidFill>
                  <a:srgbClr val="000000"/>
                </a:solidFill>
              </a:rPr>
              <a:t>, and a channel </a:t>
            </a:r>
            <a:r>
              <a:rPr lang="en" sz="1800">
                <a:solidFill>
                  <a:srgbClr val="188038"/>
                </a:solidFill>
              </a:rPr>
              <a:t>c</a:t>
            </a:r>
            <a:r>
              <a:rPr lang="en" sz="1800">
                <a:solidFill>
                  <a:srgbClr val="000000"/>
                </a:solidFill>
              </a:rPr>
              <a:t>. The system can be represented as: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P = (a(x).B | b&lt;y&gt;.A) | c(z).A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This expression means that </a:t>
            </a:r>
            <a:r>
              <a:rPr lang="en" sz="1800">
                <a:solidFill>
                  <a:srgbClr val="188038"/>
                </a:solidFill>
              </a:rPr>
              <a:t>A</a:t>
            </a:r>
            <a:r>
              <a:rPr lang="en" sz="1800">
                <a:solidFill>
                  <a:srgbClr val="000000"/>
                </a:solidFill>
              </a:rPr>
              <a:t> can input a value on channel </a:t>
            </a:r>
            <a:r>
              <a:rPr lang="en" sz="1800">
                <a:solidFill>
                  <a:srgbClr val="188038"/>
                </a:solidFill>
              </a:rPr>
              <a:t>a</a:t>
            </a:r>
            <a:r>
              <a:rPr lang="en" sz="1800">
                <a:solidFill>
                  <a:srgbClr val="000000"/>
                </a:solidFill>
              </a:rPr>
              <a:t> and become </a:t>
            </a:r>
            <a:r>
              <a:rPr lang="en" sz="1800">
                <a:solidFill>
                  <a:srgbClr val="188038"/>
                </a:solidFill>
              </a:rPr>
              <a:t>B</a:t>
            </a:r>
            <a:r>
              <a:rPr lang="en" sz="1800">
                <a:solidFill>
                  <a:srgbClr val="000000"/>
                </a:solidFill>
              </a:rPr>
              <a:t>, and </a:t>
            </a:r>
            <a:r>
              <a:rPr lang="en" sz="1800">
                <a:solidFill>
                  <a:srgbClr val="188038"/>
                </a:solidFill>
              </a:rPr>
              <a:t>B</a:t>
            </a:r>
            <a:r>
              <a:rPr lang="en" sz="1800">
                <a:solidFill>
                  <a:srgbClr val="000000"/>
                </a:solidFill>
              </a:rPr>
              <a:t> can output a value on channel </a:t>
            </a:r>
            <a:r>
              <a:rPr lang="en" sz="1800">
                <a:solidFill>
                  <a:srgbClr val="188038"/>
                </a:solidFill>
              </a:rPr>
              <a:t>b</a:t>
            </a:r>
            <a:r>
              <a:rPr lang="en" sz="1800">
                <a:solidFill>
                  <a:srgbClr val="000000"/>
                </a:solidFill>
              </a:rPr>
              <a:t> and become </a:t>
            </a:r>
            <a:r>
              <a:rPr lang="en" sz="1800">
                <a:solidFill>
                  <a:srgbClr val="188038"/>
                </a:solidFill>
              </a:rPr>
              <a:t>A</a:t>
            </a:r>
            <a:r>
              <a:rPr lang="en" sz="1800">
                <a:solidFill>
                  <a:srgbClr val="000000"/>
                </a:solidFill>
              </a:rPr>
              <a:t>. Additionally, both </a:t>
            </a:r>
            <a:r>
              <a:rPr lang="en" sz="1800">
                <a:solidFill>
                  <a:srgbClr val="188038"/>
                </a:solidFill>
              </a:rPr>
              <a:t>A</a:t>
            </a:r>
            <a:r>
              <a:rPr lang="en" sz="1800">
                <a:solidFill>
                  <a:srgbClr val="000000"/>
                </a:solidFill>
              </a:rPr>
              <a:t> and </a:t>
            </a:r>
            <a:r>
              <a:rPr lang="en" sz="1800">
                <a:solidFill>
                  <a:srgbClr val="188038"/>
                </a:solidFill>
              </a:rPr>
              <a:t>B</a:t>
            </a:r>
            <a:r>
              <a:rPr lang="en" sz="1800">
                <a:solidFill>
                  <a:srgbClr val="000000"/>
                </a:solidFill>
              </a:rPr>
              <a:t> can input a value on channel </a:t>
            </a:r>
            <a:r>
              <a:rPr lang="en" sz="1800">
                <a:solidFill>
                  <a:srgbClr val="188038"/>
                </a:solidFill>
              </a:rPr>
              <a:t>c</a:t>
            </a:r>
            <a:r>
              <a:rPr lang="en" sz="1800">
                <a:solidFill>
                  <a:srgbClr val="000000"/>
                </a:solidFill>
              </a:rPr>
              <a:t> and remain </a:t>
            </a:r>
            <a:r>
              <a:rPr lang="en" sz="1800">
                <a:solidFill>
                  <a:srgbClr val="188038"/>
                </a:solidFill>
              </a:rPr>
              <a:t>A</a:t>
            </a:r>
            <a:r>
              <a:rPr lang="en" sz="1800">
                <a:solidFill>
                  <a:srgbClr val="000000"/>
                </a:solidFill>
              </a:rPr>
              <a:t>.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080" name="Google Shape;2080;p59"/>
          <p:cNvSpPr txBox="1"/>
          <p:nvPr>
            <p:ph idx="9" type="ctrTitle"/>
          </p:nvPr>
        </p:nvSpPr>
        <p:spPr>
          <a:xfrm flipH="1">
            <a:off x="770700" y="239850"/>
            <a:ext cx="5744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IAM System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4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2085;p60"/>
          <p:cNvSpPr txBox="1"/>
          <p:nvPr>
            <p:ph idx="5" type="subTitle"/>
          </p:nvPr>
        </p:nvSpPr>
        <p:spPr>
          <a:xfrm>
            <a:off x="770700" y="969675"/>
            <a:ext cx="3437700" cy="35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An IAM is typically represented as a graph. The graph can be directed or undirected, depending on the nature of the interactions.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</a:rPr>
              <a:t>Nodes:</a:t>
            </a:r>
            <a:r>
              <a:rPr lang="en" sz="1600">
                <a:solidFill>
                  <a:srgbClr val="000000"/>
                </a:solidFill>
              </a:rPr>
              <a:t> Represent agents (variables, functions, data structures).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</a:rPr>
              <a:t>Edges:</a:t>
            </a:r>
            <a:r>
              <a:rPr lang="en" sz="1600">
                <a:solidFill>
                  <a:srgbClr val="000000"/>
                </a:solidFill>
              </a:rPr>
              <a:t> Represent interactions between agents.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2086" name="Google Shape;2086;p60"/>
          <p:cNvSpPr txBox="1"/>
          <p:nvPr>
            <p:ph idx="9" type="ctrTitle"/>
          </p:nvPr>
        </p:nvSpPr>
        <p:spPr>
          <a:xfrm flipH="1">
            <a:off x="770700" y="239850"/>
            <a:ext cx="5744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Representation of IAM</a:t>
            </a:r>
            <a:endParaRPr/>
          </a:p>
        </p:txBody>
      </p:sp>
      <p:pic>
        <p:nvPicPr>
          <p:cNvPr id="2087" name="Google Shape;2087;p60"/>
          <p:cNvPicPr preferRelativeResize="0"/>
          <p:nvPr/>
        </p:nvPicPr>
        <p:blipFill rotWithShape="1">
          <a:blip r:embed="rId3">
            <a:alphaModFix/>
          </a:blip>
          <a:srcRect b="10160" l="7644" r="8715" t="7696"/>
          <a:stretch/>
        </p:blipFill>
        <p:spPr>
          <a:xfrm>
            <a:off x="4474700" y="1395000"/>
            <a:ext cx="4354723" cy="24056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p61"/>
          <p:cNvSpPr txBox="1"/>
          <p:nvPr>
            <p:ph idx="9" type="ctrTitle"/>
          </p:nvPr>
        </p:nvSpPr>
        <p:spPr>
          <a:xfrm flipH="1">
            <a:off x="770700" y="239850"/>
            <a:ext cx="5744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and Their IAM Representations</a:t>
            </a:r>
            <a:endParaRPr/>
          </a:p>
        </p:txBody>
      </p:sp>
      <p:pic>
        <p:nvPicPr>
          <p:cNvPr id="2093" name="Google Shape;2093;p61"/>
          <p:cNvPicPr preferRelativeResize="0"/>
          <p:nvPr/>
        </p:nvPicPr>
        <p:blipFill rotWithShape="1">
          <a:blip r:embed="rId3">
            <a:alphaModFix/>
          </a:blip>
          <a:srcRect b="21817" l="2450" r="58460" t="13787"/>
          <a:stretch/>
        </p:blipFill>
        <p:spPr>
          <a:xfrm>
            <a:off x="814600" y="1121300"/>
            <a:ext cx="3302549" cy="828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94" name="Google Shape;2094;p61"/>
          <p:cNvPicPr preferRelativeResize="0"/>
          <p:nvPr/>
        </p:nvPicPr>
        <p:blipFill rotWithShape="1">
          <a:blip r:embed="rId4">
            <a:alphaModFix/>
          </a:blip>
          <a:srcRect b="0" l="651" r="39064" t="19659"/>
          <a:stretch/>
        </p:blipFill>
        <p:spPr>
          <a:xfrm>
            <a:off x="849750" y="2171050"/>
            <a:ext cx="3267400" cy="1928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95" name="Google Shape;2095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9550" y="1122450"/>
            <a:ext cx="4722050" cy="2977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9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p62"/>
          <p:cNvSpPr txBox="1"/>
          <p:nvPr>
            <p:ph idx="9" type="ctrTitle"/>
          </p:nvPr>
        </p:nvSpPr>
        <p:spPr>
          <a:xfrm flipH="1">
            <a:off x="770700" y="239850"/>
            <a:ext cx="5744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and Their IAM Representations</a:t>
            </a:r>
            <a:endParaRPr/>
          </a:p>
        </p:txBody>
      </p:sp>
      <p:pic>
        <p:nvPicPr>
          <p:cNvPr id="2101" name="Google Shape;2101;p62"/>
          <p:cNvPicPr preferRelativeResize="0"/>
          <p:nvPr/>
        </p:nvPicPr>
        <p:blipFill rotWithShape="1">
          <a:blip r:embed="rId3">
            <a:alphaModFix/>
          </a:blip>
          <a:srcRect b="8241" l="4474" r="26052" t="28511"/>
          <a:stretch/>
        </p:blipFill>
        <p:spPr>
          <a:xfrm>
            <a:off x="814600" y="961300"/>
            <a:ext cx="3049599" cy="1610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02" name="Google Shape;2102;p62"/>
          <p:cNvPicPr preferRelativeResize="0"/>
          <p:nvPr/>
        </p:nvPicPr>
        <p:blipFill rotWithShape="1">
          <a:blip r:embed="rId4">
            <a:alphaModFix/>
          </a:blip>
          <a:srcRect b="2723" l="0" r="22606" t="0"/>
          <a:stretch/>
        </p:blipFill>
        <p:spPr>
          <a:xfrm>
            <a:off x="814600" y="2793050"/>
            <a:ext cx="3049600" cy="148376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03" name="Google Shape;2103;p62"/>
          <p:cNvPicPr preferRelativeResize="0"/>
          <p:nvPr/>
        </p:nvPicPr>
        <p:blipFill rotWithShape="1">
          <a:blip r:embed="rId5">
            <a:alphaModFix/>
          </a:blip>
          <a:srcRect b="4561" l="0" r="16261" t="0"/>
          <a:stretch/>
        </p:blipFill>
        <p:spPr>
          <a:xfrm>
            <a:off x="4202250" y="1539950"/>
            <a:ext cx="4689750" cy="2063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7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p63"/>
          <p:cNvSpPr txBox="1"/>
          <p:nvPr>
            <p:ph idx="9" type="ctrTitle"/>
          </p:nvPr>
        </p:nvSpPr>
        <p:spPr>
          <a:xfrm flipH="1">
            <a:off x="770700" y="239850"/>
            <a:ext cx="5744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and Their IAM Representations</a:t>
            </a:r>
            <a:endParaRPr/>
          </a:p>
        </p:txBody>
      </p:sp>
      <p:pic>
        <p:nvPicPr>
          <p:cNvPr id="2109" name="Google Shape;2109;p63"/>
          <p:cNvPicPr preferRelativeResize="0"/>
          <p:nvPr/>
        </p:nvPicPr>
        <p:blipFill rotWithShape="1">
          <a:blip r:embed="rId3">
            <a:alphaModFix/>
          </a:blip>
          <a:srcRect b="2600" l="0" r="19048" t="0"/>
          <a:stretch/>
        </p:blipFill>
        <p:spPr>
          <a:xfrm>
            <a:off x="770700" y="1043675"/>
            <a:ext cx="3318325" cy="1202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10" name="Google Shape;2110;p63"/>
          <p:cNvPicPr preferRelativeResize="0"/>
          <p:nvPr/>
        </p:nvPicPr>
        <p:blipFill rotWithShape="1">
          <a:blip r:embed="rId4">
            <a:alphaModFix/>
          </a:blip>
          <a:srcRect b="3670" l="0" r="17444" t="0"/>
          <a:stretch/>
        </p:blipFill>
        <p:spPr>
          <a:xfrm>
            <a:off x="770700" y="2569250"/>
            <a:ext cx="3318324" cy="1476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11" name="Google Shape;2111;p63"/>
          <p:cNvPicPr preferRelativeResize="0"/>
          <p:nvPr/>
        </p:nvPicPr>
        <p:blipFill rotWithShape="1">
          <a:blip r:embed="rId5">
            <a:alphaModFix/>
          </a:blip>
          <a:srcRect b="2353" l="3159" r="3356" t="0"/>
          <a:stretch/>
        </p:blipFill>
        <p:spPr>
          <a:xfrm>
            <a:off x="4306850" y="1608000"/>
            <a:ext cx="4440824" cy="1927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5" name="Shape 2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Google Shape;2116;p64"/>
          <p:cNvSpPr txBox="1"/>
          <p:nvPr>
            <p:ph idx="9" type="ctrTitle"/>
          </p:nvPr>
        </p:nvSpPr>
        <p:spPr>
          <a:xfrm flipH="1">
            <a:off x="770700" y="468450"/>
            <a:ext cx="5744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Examples of IAM</a:t>
            </a:r>
            <a:endParaRPr/>
          </a:p>
        </p:txBody>
      </p:sp>
      <p:sp>
        <p:nvSpPr>
          <p:cNvPr id="2117" name="Google Shape;2117;p64"/>
          <p:cNvSpPr txBox="1"/>
          <p:nvPr>
            <p:ph idx="5" type="subTitle"/>
          </p:nvPr>
        </p:nvSpPr>
        <p:spPr>
          <a:xfrm>
            <a:off x="2194600" y="817275"/>
            <a:ext cx="68085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Distributed Systems</a:t>
            </a:r>
            <a:endParaRPr b="1" sz="13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</a:rPr>
              <a:t>Microservices Architecture:</a:t>
            </a:r>
            <a:r>
              <a:rPr lang="en" sz="1300">
                <a:solidFill>
                  <a:srgbClr val="000000"/>
                </a:solidFill>
              </a:rPr>
              <a:t> IAM can model the interactions between microservices, ensuring that they communicate effectively and efficiently.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</a:rPr>
              <a:t>Cloud Computing:</a:t>
            </a:r>
            <a:r>
              <a:rPr lang="en" sz="1300">
                <a:solidFill>
                  <a:srgbClr val="000000"/>
                </a:solidFill>
              </a:rPr>
              <a:t> IAM can be used to analyze the interactions between virtual machines, storage devices, and other resources in a cloud environment.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</a:rPr>
              <a:t>Internet of Things (IoT):</a:t>
            </a:r>
            <a:r>
              <a:rPr lang="en" sz="1300">
                <a:solidFill>
                  <a:srgbClr val="000000"/>
                </a:solidFill>
              </a:rPr>
              <a:t> IAM can model the interactions between IoT devices, gateways, and cloud platforms.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Concurrent Programming</a:t>
            </a:r>
            <a:endParaRPr b="1" sz="13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</a:rPr>
              <a:t>Operating Systems:</a:t>
            </a:r>
            <a:r>
              <a:rPr lang="en" sz="1300">
                <a:solidFill>
                  <a:srgbClr val="000000"/>
                </a:solidFill>
              </a:rPr>
              <a:t> IAM can model the interactions between processes and threads within an operating system.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</a:rPr>
              <a:t>Concurrency Libraries:</a:t>
            </a:r>
            <a:r>
              <a:rPr lang="en" sz="1300">
                <a:solidFill>
                  <a:srgbClr val="000000"/>
                </a:solidFill>
              </a:rPr>
              <a:t> IAM can be used to design and analyze concurrency libraries, such as those for parallel programming or actor-based systems.</a:t>
            </a:r>
            <a:endParaRPr sz="1300">
              <a:solidFill>
                <a:srgbClr val="000000"/>
              </a:solidFill>
            </a:endParaRPr>
          </a:p>
        </p:txBody>
      </p:sp>
      <p:pic>
        <p:nvPicPr>
          <p:cNvPr id="2118" name="Google Shape;211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50" y="1459500"/>
            <a:ext cx="1986150" cy="111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9" name="Google Shape;2119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451" y="3116190"/>
            <a:ext cx="1986150" cy="1715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3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p65"/>
          <p:cNvSpPr txBox="1"/>
          <p:nvPr>
            <p:ph idx="9" type="ctrTitle"/>
          </p:nvPr>
        </p:nvSpPr>
        <p:spPr>
          <a:xfrm flipH="1">
            <a:off x="770700" y="468450"/>
            <a:ext cx="5744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Examples of IAM</a:t>
            </a:r>
            <a:endParaRPr/>
          </a:p>
        </p:txBody>
      </p:sp>
      <p:sp>
        <p:nvSpPr>
          <p:cNvPr id="2125" name="Google Shape;2125;p65"/>
          <p:cNvSpPr txBox="1"/>
          <p:nvPr>
            <p:ph idx="5" type="subTitle"/>
          </p:nvPr>
        </p:nvSpPr>
        <p:spPr>
          <a:xfrm>
            <a:off x="2493675" y="970050"/>
            <a:ext cx="59166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Real-Time Systems</a:t>
            </a:r>
            <a:endParaRPr b="1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</a:rPr>
              <a:t>Autonomous Vehicles:</a:t>
            </a:r>
            <a:r>
              <a:rPr lang="en">
                <a:solidFill>
                  <a:srgbClr val="000000"/>
                </a:solidFill>
              </a:rPr>
              <a:t> IAM can model the interactions between sensors, actuators, and control systems in autonomous vehicles.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</a:rPr>
              <a:t>Industrial Automation:</a:t>
            </a:r>
            <a:r>
              <a:rPr lang="en">
                <a:solidFill>
                  <a:srgbClr val="000000"/>
                </a:solidFill>
              </a:rPr>
              <a:t> IAM can be used to design and analyze real-time control systems for industrial processes.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Business Processes</a:t>
            </a:r>
            <a:endParaRPr b="1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</a:rPr>
              <a:t>Workflow Management:</a:t>
            </a:r>
            <a:r>
              <a:rPr lang="en">
                <a:solidFill>
                  <a:srgbClr val="000000"/>
                </a:solidFill>
              </a:rPr>
              <a:t> IAM can model the interactions between tasks, actors, and data in a workflow process.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</a:rPr>
              <a:t>Supply Chain Management:</a:t>
            </a:r>
            <a:r>
              <a:rPr lang="en">
                <a:solidFill>
                  <a:srgbClr val="000000"/>
                </a:solidFill>
              </a:rPr>
              <a:t> IAM can be used to analyze the interactions between suppliers, manufacturers, distributors, and customers in a supply chain.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126" name="Google Shape;2126;p65"/>
          <p:cNvPicPr preferRelativeResize="0"/>
          <p:nvPr/>
        </p:nvPicPr>
        <p:blipFill rotWithShape="1">
          <a:blip r:embed="rId3">
            <a:alphaModFix/>
          </a:blip>
          <a:srcRect b="5475" l="10073" r="5914" t="5484"/>
          <a:stretch/>
        </p:blipFill>
        <p:spPr>
          <a:xfrm>
            <a:off x="230950" y="3316400"/>
            <a:ext cx="2425252" cy="136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7" name="Google Shape;2127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450" y="1292375"/>
            <a:ext cx="2002652" cy="150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p66"/>
          <p:cNvSpPr txBox="1"/>
          <p:nvPr>
            <p:ph idx="9" type="ctrTitle"/>
          </p:nvPr>
        </p:nvSpPr>
        <p:spPr>
          <a:xfrm flipH="1">
            <a:off x="770700" y="468450"/>
            <a:ext cx="5744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Examples of IAM Cont’d</a:t>
            </a:r>
            <a:endParaRPr/>
          </a:p>
        </p:txBody>
      </p:sp>
      <p:sp>
        <p:nvSpPr>
          <p:cNvPr id="2133" name="Google Shape;2133;p66"/>
          <p:cNvSpPr txBox="1"/>
          <p:nvPr>
            <p:ph idx="5" type="subTitle"/>
          </p:nvPr>
        </p:nvSpPr>
        <p:spPr>
          <a:xfrm>
            <a:off x="2229950" y="1122075"/>
            <a:ext cx="64866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Other Applications</a:t>
            </a:r>
            <a:endParaRPr b="1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</a:rPr>
              <a:t>Social Networks:</a:t>
            </a:r>
            <a:r>
              <a:rPr lang="en">
                <a:solidFill>
                  <a:srgbClr val="000000"/>
                </a:solidFill>
              </a:rPr>
              <a:t> IAM can model the interactions between users, posts, and comments in a social network.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</a:rPr>
              <a:t>Game Development:</a:t>
            </a:r>
            <a:r>
              <a:rPr lang="en">
                <a:solidFill>
                  <a:srgbClr val="000000"/>
                </a:solidFill>
              </a:rPr>
              <a:t> IAM can be used to design and analyze the interactions between players, game objects, and the game environment.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</a:rPr>
              <a:t>Financial Systems:</a:t>
            </a:r>
            <a:r>
              <a:rPr lang="en">
                <a:solidFill>
                  <a:srgbClr val="000000"/>
                </a:solidFill>
              </a:rPr>
              <a:t> IAM can model the interactions between financial institutions, customers, and transactions.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134" name="Google Shape;2134;p66"/>
          <p:cNvPicPr preferRelativeResize="0"/>
          <p:nvPr/>
        </p:nvPicPr>
        <p:blipFill rotWithShape="1">
          <a:blip r:embed="rId3">
            <a:alphaModFix/>
          </a:blip>
          <a:srcRect b="5226" l="12960" r="12595" t="19901"/>
          <a:stretch/>
        </p:blipFill>
        <p:spPr>
          <a:xfrm>
            <a:off x="353150" y="1735550"/>
            <a:ext cx="2041675" cy="13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6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p49"/>
          <p:cNvSpPr txBox="1"/>
          <p:nvPr>
            <p:ph idx="7" type="ctrTitle"/>
          </p:nvPr>
        </p:nvSpPr>
        <p:spPr>
          <a:xfrm>
            <a:off x="3850625" y="3353050"/>
            <a:ext cx="4275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Challenges and Solutions</a:t>
            </a:r>
            <a:endParaRPr sz="2600"/>
          </a:p>
        </p:txBody>
      </p:sp>
      <p:sp>
        <p:nvSpPr>
          <p:cNvPr id="1998" name="Google Shape;1998;p49"/>
          <p:cNvSpPr txBox="1"/>
          <p:nvPr>
            <p:ph type="ctrTitle"/>
          </p:nvPr>
        </p:nvSpPr>
        <p:spPr>
          <a:xfrm>
            <a:off x="3850625" y="1814500"/>
            <a:ext cx="4275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Components of IAM</a:t>
            </a:r>
            <a:endParaRPr sz="2600"/>
          </a:p>
        </p:txBody>
      </p:sp>
      <p:sp>
        <p:nvSpPr>
          <p:cNvPr id="1999" name="Google Shape;1999;p49"/>
          <p:cNvSpPr txBox="1"/>
          <p:nvPr>
            <p:ph idx="2" type="title"/>
          </p:nvPr>
        </p:nvSpPr>
        <p:spPr>
          <a:xfrm>
            <a:off x="2014927" y="1814488"/>
            <a:ext cx="14607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02</a:t>
            </a:r>
            <a:endParaRPr sz="2600"/>
          </a:p>
        </p:txBody>
      </p:sp>
      <p:sp>
        <p:nvSpPr>
          <p:cNvPr id="2000" name="Google Shape;2000;p49"/>
          <p:cNvSpPr txBox="1"/>
          <p:nvPr>
            <p:ph idx="3" type="ctrTitle"/>
          </p:nvPr>
        </p:nvSpPr>
        <p:spPr>
          <a:xfrm>
            <a:off x="3850625" y="2327350"/>
            <a:ext cx="4842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Programming Examples</a:t>
            </a:r>
            <a:endParaRPr sz="2600"/>
          </a:p>
        </p:txBody>
      </p:sp>
      <p:sp>
        <p:nvSpPr>
          <p:cNvPr id="2001" name="Google Shape;2001;p49"/>
          <p:cNvSpPr txBox="1"/>
          <p:nvPr>
            <p:ph idx="4" type="title"/>
          </p:nvPr>
        </p:nvSpPr>
        <p:spPr>
          <a:xfrm>
            <a:off x="2014927" y="2327338"/>
            <a:ext cx="14607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03</a:t>
            </a:r>
            <a:endParaRPr sz="2600"/>
          </a:p>
        </p:txBody>
      </p:sp>
      <p:sp>
        <p:nvSpPr>
          <p:cNvPr id="2002" name="Google Shape;2002;p49"/>
          <p:cNvSpPr txBox="1"/>
          <p:nvPr>
            <p:ph idx="5" type="ctrTitle"/>
          </p:nvPr>
        </p:nvSpPr>
        <p:spPr>
          <a:xfrm>
            <a:off x="3850625" y="2840200"/>
            <a:ext cx="5082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Real Life Applications</a:t>
            </a:r>
            <a:endParaRPr sz="2600"/>
          </a:p>
        </p:txBody>
      </p:sp>
      <p:sp>
        <p:nvSpPr>
          <p:cNvPr id="2003" name="Google Shape;2003;p49"/>
          <p:cNvSpPr txBox="1"/>
          <p:nvPr>
            <p:ph idx="6" type="title"/>
          </p:nvPr>
        </p:nvSpPr>
        <p:spPr>
          <a:xfrm>
            <a:off x="2014927" y="2840188"/>
            <a:ext cx="14607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04</a:t>
            </a:r>
            <a:endParaRPr sz="2600"/>
          </a:p>
        </p:txBody>
      </p:sp>
      <p:sp>
        <p:nvSpPr>
          <p:cNvPr id="2004" name="Google Shape;2004;p49"/>
          <p:cNvSpPr txBox="1"/>
          <p:nvPr>
            <p:ph idx="8" type="title"/>
          </p:nvPr>
        </p:nvSpPr>
        <p:spPr>
          <a:xfrm>
            <a:off x="2014927" y="3353038"/>
            <a:ext cx="14607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05</a:t>
            </a:r>
            <a:endParaRPr sz="2600"/>
          </a:p>
        </p:txBody>
      </p:sp>
      <p:sp>
        <p:nvSpPr>
          <p:cNvPr id="2005" name="Google Shape;2005;p49"/>
          <p:cNvSpPr txBox="1"/>
          <p:nvPr>
            <p:ph idx="9" type="ctrTitle"/>
          </p:nvPr>
        </p:nvSpPr>
        <p:spPr>
          <a:xfrm>
            <a:off x="3774425" y="499000"/>
            <a:ext cx="2764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TABLE OF CONTENTS</a:t>
            </a:r>
            <a:endParaRPr sz="2600"/>
          </a:p>
        </p:txBody>
      </p:sp>
      <p:cxnSp>
        <p:nvCxnSpPr>
          <p:cNvPr id="2006" name="Google Shape;2006;p49"/>
          <p:cNvCxnSpPr/>
          <p:nvPr/>
        </p:nvCxnSpPr>
        <p:spPr>
          <a:xfrm>
            <a:off x="3682025" y="1267300"/>
            <a:ext cx="0" cy="32049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7" name="Google Shape;2007;p49"/>
          <p:cNvSpPr txBox="1"/>
          <p:nvPr>
            <p:ph type="ctrTitle"/>
          </p:nvPr>
        </p:nvSpPr>
        <p:spPr>
          <a:xfrm>
            <a:off x="3850625" y="1281100"/>
            <a:ext cx="4275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Introduction</a:t>
            </a:r>
            <a:endParaRPr sz="2600"/>
          </a:p>
        </p:txBody>
      </p:sp>
      <p:sp>
        <p:nvSpPr>
          <p:cNvPr id="2008" name="Google Shape;2008;p49"/>
          <p:cNvSpPr txBox="1"/>
          <p:nvPr>
            <p:ph idx="2" type="title"/>
          </p:nvPr>
        </p:nvSpPr>
        <p:spPr>
          <a:xfrm>
            <a:off x="2014927" y="1281088"/>
            <a:ext cx="14607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01</a:t>
            </a:r>
            <a:endParaRPr sz="2600"/>
          </a:p>
        </p:txBody>
      </p:sp>
      <p:sp>
        <p:nvSpPr>
          <p:cNvPr id="2009" name="Google Shape;2009;p49"/>
          <p:cNvSpPr txBox="1"/>
          <p:nvPr>
            <p:ph type="ctrTitle"/>
          </p:nvPr>
        </p:nvSpPr>
        <p:spPr>
          <a:xfrm>
            <a:off x="3850625" y="3871900"/>
            <a:ext cx="4275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Future Directions</a:t>
            </a:r>
            <a:endParaRPr sz="2600"/>
          </a:p>
        </p:txBody>
      </p:sp>
      <p:sp>
        <p:nvSpPr>
          <p:cNvPr id="2010" name="Google Shape;2010;p49"/>
          <p:cNvSpPr txBox="1"/>
          <p:nvPr>
            <p:ph idx="2" type="title"/>
          </p:nvPr>
        </p:nvSpPr>
        <p:spPr>
          <a:xfrm>
            <a:off x="2014927" y="3871888"/>
            <a:ext cx="14607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06</a:t>
            </a:r>
            <a:endParaRPr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8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p67"/>
          <p:cNvSpPr txBox="1"/>
          <p:nvPr>
            <p:ph idx="5" type="subTitle"/>
          </p:nvPr>
        </p:nvSpPr>
        <p:spPr>
          <a:xfrm>
            <a:off x="770700" y="1046250"/>
            <a:ext cx="7336200" cy="29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Analyzing IAM systems involves understanding the behavior, properties, and performance of these systems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1. Model Checking:</a:t>
            </a:r>
            <a:endParaRPr b="1" sz="13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</a:rPr>
              <a:t>Formal Verification:</a:t>
            </a:r>
            <a:r>
              <a:rPr lang="en" sz="1100">
                <a:solidFill>
                  <a:srgbClr val="000000"/>
                </a:solidFill>
              </a:rPr>
              <a:t> Using tools like SPIN or NuSMV to verify the correctness of IAM models against specific properties (e.g., safety, liveness).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2. Simulation:</a:t>
            </a:r>
            <a:endParaRPr b="1" sz="13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</a:rPr>
              <a:t>Scenario Analysis:</a:t>
            </a:r>
            <a:r>
              <a:rPr lang="en" sz="1100">
                <a:solidFill>
                  <a:srgbClr val="000000"/>
                </a:solidFill>
              </a:rPr>
              <a:t> Simulating different scenarios to evaluate the system's behavior under various conditions.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</a:rPr>
              <a:t>Performance Evaluation:</a:t>
            </a:r>
            <a:r>
              <a:rPr lang="en" sz="1100">
                <a:solidFill>
                  <a:srgbClr val="000000"/>
                </a:solidFill>
              </a:rPr>
              <a:t> Measuring the system's performance metrics, such as response time, throughput, or resource utilization.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3. Static Analysis:</a:t>
            </a:r>
            <a:endParaRPr b="1" sz="13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</a:rPr>
              <a:t>Code Analysis:</a:t>
            </a:r>
            <a:r>
              <a:rPr lang="en" sz="1100">
                <a:solidFill>
                  <a:srgbClr val="000000"/>
                </a:solidFill>
              </a:rPr>
              <a:t> Analyzing the source code of IAM systems to identify potential issues, such as deadlocks, race conditions, or security vulnerabilities.</a:t>
            </a:r>
            <a:endParaRPr sz="1300">
              <a:solidFill>
                <a:srgbClr val="000000"/>
              </a:solidFill>
            </a:endParaRPr>
          </a:p>
        </p:txBody>
      </p:sp>
      <p:sp>
        <p:nvSpPr>
          <p:cNvPr id="2140" name="Google Shape;2140;p67"/>
          <p:cNvSpPr txBox="1"/>
          <p:nvPr>
            <p:ph idx="9" type="ctrTitle"/>
          </p:nvPr>
        </p:nvSpPr>
        <p:spPr>
          <a:xfrm flipH="1">
            <a:off x="770700" y="468450"/>
            <a:ext cx="5744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IAM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4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p68"/>
          <p:cNvSpPr txBox="1"/>
          <p:nvPr>
            <p:ph idx="5" type="subTitle"/>
          </p:nvPr>
        </p:nvSpPr>
        <p:spPr>
          <a:xfrm>
            <a:off x="770700" y="1046250"/>
            <a:ext cx="7336200" cy="29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4. Performance Profiling:</a:t>
            </a:r>
            <a:endParaRPr b="1" sz="13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</a:rPr>
              <a:t>Instrumentation:</a:t>
            </a:r>
            <a:r>
              <a:rPr lang="en" sz="1100">
                <a:solidFill>
                  <a:srgbClr val="000000"/>
                </a:solidFill>
              </a:rPr>
              <a:t> Inserting code into the system to measure performance metrics.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</a:rPr>
              <a:t>Bottleneck Identification:</a:t>
            </a:r>
            <a:r>
              <a:rPr lang="en" sz="1100">
                <a:solidFill>
                  <a:srgbClr val="000000"/>
                </a:solidFill>
              </a:rPr>
              <a:t> Identifying the parts of the system that are causing performance bottlenecks.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</a:rPr>
              <a:t>Example:</a:t>
            </a:r>
            <a:r>
              <a:rPr lang="en" sz="1100">
                <a:solidFill>
                  <a:srgbClr val="000000"/>
                </a:solidFill>
              </a:rPr>
              <a:t> Profiling a distributed system to identify the slowest components and optimize them.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5. Testing:</a:t>
            </a:r>
            <a:endParaRPr b="1" sz="13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</a:rPr>
              <a:t>Unit Testing:</a:t>
            </a:r>
            <a:r>
              <a:rPr lang="en" sz="1100">
                <a:solidFill>
                  <a:srgbClr val="000000"/>
                </a:solidFill>
              </a:rPr>
              <a:t> Testing individual components of the system to ensure they function correctly.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</a:rPr>
              <a:t>Integration Testing:</a:t>
            </a:r>
            <a:r>
              <a:rPr lang="en" sz="1100">
                <a:solidFill>
                  <a:srgbClr val="000000"/>
                </a:solidFill>
              </a:rPr>
              <a:t> Testing the interactions between different components of the system.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</a:rPr>
              <a:t>System Testing:</a:t>
            </a:r>
            <a:r>
              <a:rPr lang="en" sz="1100">
                <a:solidFill>
                  <a:srgbClr val="000000"/>
                </a:solidFill>
              </a:rPr>
              <a:t> Testing the entire system to ensure it meets its requirements.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6. Model Transformation:</a:t>
            </a:r>
            <a:endParaRPr b="1" sz="13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</a:rPr>
              <a:t>Refining Models:</a:t>
            </a:r>
            <a:r>
              <a:rPr lang="en" sz="1100">
                <a:solidFill>
                  <a:srgbClr val="000000"/>
                </a:solidFill>
              </a:rPr>
              <a:t> Transforming IAM models into more detailed or abstract representations.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</a:rPr>
              <a:t>Comparing Models:</a:t>
            </a:r>
            <a:r>
              <a:rPr lang="en" sz="1100">
                <a:solidFill>
                  <a:srgbClr val="000000"/>
                </a:solidFill>
              </a:rPr>
              <a:t> Comparing different IAM models to identify similarities and differences.</a:t>
            </a:r>
            <a:endParaRPr sz="1300">
              <a:solidFill>
                <a:srgbClr val="000000"/>
              </a:solidFill>
            </a:endParaRPr>
          </a:p>
        </p:txBody>
      </p:sp>
      <p:sp>
        <p:nvSpPr>
          <p:cNvPr id="2146" name="Google Shape;2146;p68"/>
          <p:cNvSpPr txBox="1"/>
          <p:nvPr>
            <p:ph idx="9" type="ctrTitle"/>
          </p:nvPr>
        </p:nvSpPr>
        <p:spPr>
          <a:xfrm flipH="1">
            <a:off x="770700" y="468450"/>
            <a:ext cx="5744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IAM (cont’d)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0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p69"/>
          <p:cNvSpPr txBox="1"/>
          <p:nvPr>
            <p:ph idx="5" type="subTitle"/>
          </p:nvPr>
        </p:nvSpPr>
        <p:spPr>
          <a:xfrm>
            <a:off x="770700" y="1046250"/>
            <a:ext cx="7336200" cy="29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7. Visualization:</a:t>
            </a:r>
            <a:endParaRPr b="1" sz="13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</a:rPr>
              <a:t>Graph Visualization:</a:t>
            </a:r>
            <a:r>
              <a:rPr lang="en" sz="1100">
                <a:solidFill>
                  <a:srgbClr val="000000"/>
                </a:solidFill>
              </a:rPr>
              <a:t> Visualizing IAM models as graphs to understand the structure and relationships between agents and interactions.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</a:rPr>
              <a:t>Simulation Visualization:</a:t>
            </a:r>
            <a:r>
              <a:rPr lang="en" sz="1100">
                <a:solidFill>
                  <a:srgbClr val="000000"/>
                </a:solidFill>
              </a:rPr>
              <a:t> Visualizing the execution of IAM models to observe the system's behavior over time.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</p:txBody>
      </p:sp>
      <p:sp>
        <p:nvSpPr>
          <p:cNvPr id="2152" name="Google Shape;2152;p69"/>
          <p:cNvSpPr txBox="1"/>
          <p:nvPr>
            <p:ph idx="9" type="ctrTitle"/>
          </p:nvPr>
        </p:nvSpPr>
        <p:spPr>
          <a:xfrm flipH="1">
            <a:off x="770700" y="468450"/>
            <a:ext cx="5744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IAM (cont’d)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6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" name="Google Shape;2157;p70"/>
          <p:cNvSpPr txBox="1"/>
          <p:nvPr>
            <p:ph type="ctrTitle"/>
          </p:nvPr>
        </p:nvSpPr>
        <p:spPr>
          <a:xfrm>
            <a:off x="1739700" y="1545450"/>
            <a:ext cx="5664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158" name="Google Shape;2158;p70"/>
          <p:cNvSpPr/>
          <p:nvPr/>
        </p:nvSpPr>
        <p:spPr>
          <a:xfrm rot="10800000">
            <a:off x="-76191" y="1690548"/>
            <a:ext cx="382247" cy="441717"/>
          </a:xfrm>
          <a:custGeom>
            <a:rect b="b" l="l" r="r" t="t"/>
            <a:pathLst>
              <a:path extrusionOk="0" h="31824" w="27654">
                <a:moveTo>
                  <a:pt x="27653" y="1"/>
                </a:moveTo>
                <a:lnTo>
                  <a:pt x="0" y="15845"/>
                </a:lnTo>
                <a:lnTo>
                  <a:pt x="27653" y="31823"/>
                </a:lnTo>
                <a:lnTo>
                  <a:pt x="2765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9" name="Google Shape;2159;p70"/>
          <p:cNvSpPr/>
          <p:nvPr/>
        </p:nvSpPr>
        <p:spPr>
          <a:xfrm rot="10800000">
            <a:off x="-76202" y="1248850"/>
            <a:ext cx="382247" cy="663492"/>
          </a:xfrm>
          <a:custGeom>
            <a:rect b="b" l="l" r="r" t="t"/>
            <a:pathLst>
              <a:path extrusionOk="0" h="47802" w="27654">
                <a:moveTo>
                  <a:pt x="0" y="0"/>
                </a:moveTo>
                <a:lnTo>
                  <a:pt x="0" y="31823"/>
                </a:lnTo>
                <a:lnTo>
                  <a:pt x="134" y="31956"/>
                </a:lnTo>
                <a:lnTo>
                  <a:pt x="27653" y="47801"/>
                </a:lnTo>
                <a:lnTo>
                  <a:pt x="27653" y="159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0" name="Google Shape;2160;p70"/>
          <p:cNvSpPr/>
          <p:nvPr/>
        </p:nvSpPr>
        <p:spPr>
          <a:xfrm rot="10800000">
            <a:off x="-76191" y="143708"/>
            <a:ext cx="382247" cy="663492"/>
          </a:xfrm>
          <a:custGeom>
            <a:rect b="b" l="l" r="r" t="t"/>
            <a:pathLst>
              <a:path extrusionOk="0" h="47802" w="27654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1" name="Google Shape;2161;p70"/>
          <p:cNvSpPr/>
          <p:nvPr/>
        </p:nvSpPr>
        <p:spPr>
          <a:xfrm rot="10800000">
            <a:off x="-76202" y="-76210"/>
            <a:ext cx="380409" cy="441717"/>
          </a:xfrm>
          <a:custGeom>
            <a:rect b="b" l="l" r="r" t="t"/>
            <a:pathLst>
              <a:path extrusionOk="0" h="31824" w="27521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2" name="Google Shape;2162;p70"/>
          <p:cNvSpPr/>
          <p:nvPr/>
        </p:nvSpPr>
        <p:spPr>
          <a:xfrm rot="10800000">
            <a:off x="-76191" y="807176"/>
            <a:ext cx="382247" cy="441703"/>
          </a:xfrm>
          <a:custGeom>
            <a:rect b="b" l="l" r="r" t="t"/>
            <a:pathLst>
              <a:path extrusionOk="0" h="31823" w="27654">
                <a:moveTo>
                  <a:pt x="27653" y="0"/>
                </a:moveTo>
                <a:lnTo>
                  <a:pt x="0" y="15978"/>
                </a:lnTo>
                <a:lnTo>
                  <a:pt x="27653" y="31823"/>
                </a:lnTo>
                <a:lnTo>
                  <a:pt x="276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3" name="Google Shape;2163;p70"/>
          <p:cNvSpPr/>
          <p:nvPr/>
        </p:nvSpPr>
        <p:spPr>
          <a:xfrm rot="10800000">
            <a:off x="686456" y="1690548"/>
            <a:ext cx="380409" cy="441717"/>
          </a:xfrm>
          <a:custGeom>
            <a:rect b="b" l="l" r="r" t="t"/>
            <a:pathLst>
              <a:path extrusionOk="0" h="31824" w="27521">
                <a:moveTo>
                  <a:pt x="27521" y="1"/>
                </a:moveTo>
                <a:lnTo>
                  <a:pt x="1" y="15845"/>
                </a:lnTo>
                <a:lnTo>
                  <a:pt x="27521" y="31823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4" name="Google Shape;2164;p70"/>
          <p:cNvSpPr/>
          <p:nvPr/>
        </p:nvSpPr>
        <p:spPr>
          <a:xfrm rot="10800000">
            <a:off x="684618" y="1248850"/>
            <a:ext cx="384086" cy="661646"/>
          </a:xfrm>
          <a:custGeom>
            <a:rect b="b" l="l" r="r" t="t"/>
            <a:pathLst>
              <a:path extrusionOk="0" h="47669" w="27787">
                <a:moveTo>
                  <a:pt x="1" y="1"/>
                </a:moveTo>
                <a:lnTo>
                  <a:pt x="134" y="31823"/>
                </a:lnTo>
                <a:lnTo>
                  <a:pt x="27787" y="47668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5" name="Google Shape;2165;p70"/>
          <p:cNvSpPr/>
          <p:nvPr/>
        </p:nvSpPr>
        <p:spPr>
          <a:xfrm rot="10800000">
            <a:off x="306052" y="1248850"/>
            <a:ext cx="380409" cy="661646"/>
          </a:xfrm>
          <a:custGeom>
            <a:rect b="b" l="l" r="r" t="t"/>
            <a:pathLst>
              <a:path extrusionOk="0" h="47669" w="27521">
                <a:moveTo>
                  <a:pt x="27520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0" y="31823"/>
                </a:lnTo>
                <a:lnTo>
                  <a:pt x="27520" y="31690"/>
                </a:lnTo>
                <a:lnTo>
                  <a:pt x="2752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6" name="Google Shape;2166;p70"/>
          <p:cNvSpPr/>
          <p:nvPr/>
        </p:nvSpPr>
        <p:spPr>
          <a:xfrm rot="10800000">
            <a:off x="680965" y="2692002"/>
            <a:ext cx="111133" cy="127335"/>
          </a:xfrm>
          <a:custGeom>
            <a:rect b="b" l="l" r="r" t="t"/>
            <a:pathLst>
              <a:path extrusionOk="0" h="9174" w="804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7" name="Google Shape;2167;p70"/>
          <p:cNvSpPr/>
          <p:nvPr/>
        </p:nvSpPr>
        <p:spPr>
          <a:xfrm rot="10800000">
            <a:off x="306052" y="2132241"/>
            <a:ext cx="380409" cy="442175"/>
          </a:xfrm>
          <a:custGeom>
            <a:rect b="b" l="l" r="r" t="t"/>
            <a:pathLst>
              <a:path extrusionOk="0" h="31857" w="27521">
                <a:moveTo>
                  <a:pt x="1" y="0"/>
                </a:moveTo>
                <a:lnTo>
                  <a:pt x="1" y="31857"/>
                </a:lnTo>
                <a:lnTo>
                  <a:pt x="27520" y="1584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8" name="Google Shape;2168;p70"/>
          <p:cNvSpPr/>
          <p:nvPr/>
        </p:nvSpPr>
        <p:spPr>
          <a:xfrm rot="10800000">
            <a:off x="306061" y="-76210"/>
            <a:ext cx="760804" cy="441717"/>
          </a:xfrm>
          <a:custGeom>
            <a:rect b="b" l="l" r="r" t="t"/>
            <a:pathLst>
              <a:path extrusionOk="0" h="31824" w="55041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9" name="Google Shape;2169;p70"/>
          <p:cNvSpPr/>
          <p:nvPr/>
        </p:nvSpPr>
        <p:spPr>
          <a:xfrm rot="10800000">
            <a:off x="306052" y="143708"/>
            <a:ext cx="380409" cy="663492"/>
          </a:xfrm>
          <a:custGeom>
            <a:rect b="b" l="l" r="r" t="t"/>
            <a:pathLst>
              <a:path extrusionOk="0" h="47802" w="27521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0" name="Google Shape;2170;p70"/>
          <p:cNvSpPr/>
          <p:nvPr/>
        </p:nvSpPr>
        <p:spPr>
          <a:xfrm rot="10800000">
            <a:off x="306052" y="585406"/>
            <a:ext cx="380409" cy="441703"/>
          </a:xfrm>
          <a:custGeom>
            <a:rect b="b" l="l" r="r" t="t"/>
            <a:pathLst>
              <a:path extrusionOk="0" h="31823" w="27521">
                <a:moveTo>
                  <a:pt x="27520" y="0"/>
                </a:moveTo>
                <a:lnTo>
                  <a:pt x="1" y="15845"/>
                </a:lnTo>
                <a:lnTo>
                  <a:pt x="27520" y="31823"/>
                </a:lnTo>
                <a:lnTo>
                  <a:pt x="275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1" name="Google Shape;2171;p70"/>
          <p:cNvSpPr/>
          <p:nvPr/>
        </p:nvSpPr>
        <p:spPr>
          <a:xfrm rot="10800000">
            <a:off x="-76191" y="585406"/>
            <a:ext cx="382247" cy="441703"/>
          </a:xfrm>
          <a:custGeom>
            <a:rect b="b" l="l" r="r" t="t"/>
            <a:pathLst>
              <a:path extrusionOk="0" h="31823" w="27654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2" name="Google Shape;2172;p70"/>
          <p:cNvSpPr/>
          <p:nvPr/>
        </p:nvSpPr>
        <p:spPr>
          <a:xfrm rot="10800000">
            <a:off x="-76202" y="1027085"/>
            <a:ext cx="382247" cy="443577"/>
          </a:xfrm>
          <a:custGeom>
            <a:rect b="b" l="l" r="r" t="t"/>
            <a:pathLst>
              <a:path extrusionOk="0" h="31958" w="27654">
                <a:moveTo>
                  <a:pt x="0" y="1"/>
                </a:moveTo>
                <a:lnTo>
                  <a:pt x="0" y="31957"/>
                </a:lnTo>
                <a:lnTo>
                  <a:pt x="27653" y="1597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3" name="Google Shape;2173;p70"/>
          <p:cNvSpPr/>
          <p:nvPr/>
        </p:nvSpPr>
        <p:spPr>
          <a:xfrm rot="10800000">
            <a:off x="306050" y="807171"/>
            <a:ext cx="760804" cy="663492"/>
          </a:xfrm>
          <a:custGeom>
            <a:rect b="b" l="l" r="r" t="t"/>
            <a:pathLst>
              <a:path extrusionOk="0" h="47802" w="55041">
                <a:moveTo>
                  <a:pt x="55040" y="1"/>
                </a:moveTo>
                <a:lnTo>
                  <a:pt x="27521" y="15979"/>
                </a:lnTo>
                <a:lnTo>
                  <a:pt x="1" y="31957"/>
                </a:lnTo>
                <a:lnTo>
                  <a:pt x="27521" y="47802"/>
                </a:lnTo>
                <a:lnTo>
                  <a:pt x="55040" y="31957"/>
                </a:lnTo>
                <a:lnTo>
                  <a:pt x="550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4" name="Google Shape;2174;p70"/>
          <p:cNvSpPr/>
          <p:nvPr/>
        </p:nvSpPr>
        <p:spPr>
          <a:xfrm rot="10800000">
            <a:off x="1449103" y="1690548"/>
            <a:ext cx="380395" cy="441717"/>
          </a:xfrm>
          <a:custGeom>
            <a:rect b="b" l="l" r="r" t="t"/>
            <a:pathLst>
              <a:path extrusionOk="0" h="31824" w="27520">
                <a:moveTo>
                  <a:pt x="27520" y="1"/>
                </a:moveTo>
                <a:lnTo>
                  <a:pt x="0" y="15845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5" name="Google Shape;2175;p70"/>
          <p:cNvSpPr/>
          <p:nvPr/>
        </p:nvSpPr>
        <p:spPr>
          <a:xfrm rot="10800000">
            <a:off x="1708691" y="1366463"/>
            <a:ext cx="178448" cy="206507"/>
          </a:xfrm>
          <a:custGeom>
            <a:rect b="b" l="l" r="r" t="t"/>
            <a:pathLst>
              <a:path extrusionOk="0" h="14878" w="1291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6" name="Google Shape;2176;p70"/>
          <p:cNvSpPr/>
          <p:nvPr/>
        </p:nvSpPr>
        <p:spPr>
          <a:xfrm rot="10800000">
            <a:off x="1712381" y="2028081"/>
            <a:ext cx="120809" cy="141229"/>
          </a:xfrm>
          <a:custGeom>
            <a:rect b="b" l="l" r="r" t="t"/>
            <a:pathLst>
              <a:path extrusionOk="0" h="10175" w="8740">
                <a:moveTo>
                  <a:pt x="0" y="1"/>
                </a:moveTo>
                <a:lnTo>
                  <a:pt x="0" y="10175"/>
                </a:lnTo>
                <a:lnTo>
                  <a:pt x="8740" y="50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7" name="Google Shape;2177;p70"/>
          <p:cNvSpPr/>
          <p:nvPr/>
        </p:nvSpPr>
        <p:spPr>
          <a:xfrm rot="10800000">
            <a:off x="1066861" y="1248850"/>
            <a:ext cx="382247" cy="661646"/>
          </a:xfrm>
          <a:custGeom>
            <a:rect b="b" l="l" r="r" t="t"/>
            <a:pathLst>
              <a:path extrusionOk="0" h="47669" w="27654">
                <a:moveTo>
                  <a:pt x="27654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1" y="31823"/>
                </a:lnTo>
                <a:lnTo>
                  <a:pt x="27654" y="31690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8" name="Google Shape;2178;p70"/>
          <p:cNvSpPr/>
          <p:nvPr/>
        </p:nvSpPr>
        <p:spPr>
          <a:xfrm rot="10800000">
            <a:off x="1066861" y="1690548"/>
            <a:ext cx="382247" cy="441717"/>
          </a:xfrm>
          <a:custGeom>
            <a:rect b="b" l="l" r="r" t="t"/>
            <a:pathLst>
              <a:path extrusionOk="0" h="31824" w="27654">
                <a:moveTo>
                  <a:pt x="1" y="1"/>
                </a:moveTo>
                <a:lnTo>
                  <a:pt x="1" y="31823"/>
                </a:lnTo>
                <a:lnTo>
                  <a:pt x="27654" y="15979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9" name="Google Shape;2179;p70"/>
          <p:cNvSpPr/>
          <p:nvPr/>
        </p:nvSpPr>
        <p:spPr>
          <a:xfrm rot="10800000">
            <a:off x="1449103" y="365483"/>
            <a:ext cx="380395" cy="441717"/>
          </a:xfrm>
          <a:custGeom>
            <a:rect b="b" l="l" r="r" t="t"/>
            <a:pathLst>
              <a:path extrusionOk="0" h="31824" w="27520">
                <a:moveTo>
                  <a:pt x="27520" y="1"/>
                </a:moveTo>
                <a:lnTo>
                  <a:pt x="0" y="15979"/>
                </a:lnTo>
                <a:lnTo>
                  <a:pt x="27520" y="31824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0" name="Google Shape;2180;p70"/>
          <p:cNvSpPr/>
          <p:nvPr/>
        </p:nvSpPr>
        <p:spPr>
          <a:xfrm rot="10800000">
            <a:off x="2069765" y="-76210"/>
            <a:ext cx="380409" cy="441717"/>
          </a:xfrm>
          <a:custGeom>
            <a:rect b="b" l="l" r="r" t="t"/>
            <a:pathLst>
              <a:path extrusionOk="0" h="31824" w="27521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1" name="Google Shape;2181;p70"/>
          <p:cNvSpPr/>
          <p:nvPr/>
        </p:nvSpPr>
        <p:spPr>
          <a:xfrm rot="10800000">
            <a:off x="1066861" y="-76220"/>
            <a:ext cx="382247" cy="883420"/>
          </a:xfrm>
          <a:custGeom>
            <a:rect b="b" l="l" r="r" t="t"/>
            <a:pathLst>
              <a:path extrusionOk="0" h="63647" w="27654">
                <a:moveTo>
                  <a:pt x="1" y="1"/>
                </a:moveTo>
                <a:lnTo>
                  <a:pt x="1" y="31824"/>
                </a:lnTo>
                <a:lnTo>
                  <a:pt x="1" y="63646"/>
                </a:lnTo>
                <a:lnTo>
                  <a:pt x="27521" y="47802"/>
                </a:lnTo>
                <a:lnTo>
                  <a:pt x="27654" y="47802"/>
                </a:lnTo>
                <a:lnTo>
                  <a:pt x="27654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2" name="Google Shape;2182;p70"/>
          <p:cNvSpPr/>
          <p:nvPr/>
        </p:nvSpPr>
        <p:spPr>
          <a:xfrm rot="10800000">
            <a:off x="1066861" y="585406"/>
            <a:ext cx="382247" cy="441703"/>
          </a:xfrm>
          <a:custGeom>
            <a:rect b="b" l="l" r="r" t="t"/>
            <a:pathLst>
              <a:path extrusionOk="0" h="31823" w="27654">
                <a:moveTo>
                  <a:pt x="27654" y="0"/>
                </a:moveTo>
                <a:lnTo>
                  <a:pt x="1" y="15845"/>
                </a:lnTo>
                <a:lnTo>
                  <a:pt x="27654" y="31823"/>
                </a:lnTo>
                <a:lnTo>
                  <a:pt x="2765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3" name="Google Shape;2183;p70"/>
          <p:cNvSpPr/>
          <p:nvPr/>
        </p:nvSpPr>
        <p:spPr>
          <a:xfrm rot="10800000">
            <a:off x="686445" y="143703"/>
            <a:ext cx="382247" cy="883406"/>
          </a:xfrm>
          <a:custGeom>
            <a:rect b="b" l="l" r="r" t="t"/>
            <a:pathLst>
              <a:path extrusionOk="0" h="63646" w="27654">
                <a:moveTo>
                  <a:pt x="134" y="0"/>
                </a:moveTo>
                <a:lnTo>
                  <a:pt x="1" y="31823"/>
                </a:lnTo>
                <a:lnTo>
                  <a:pt x="134" y="31823"/>
                </a:lnTo>
                <a:lnTo>
                  <a:pt x="134" y="63646"/>
                </a:lnTo>
                <a:lnTo>
                  <a:pt x="27654" y="47668"/>
                </a:lnTo>
                <a:lnTo>
                  <a:pt x="27654" y="1584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4" name="Google Shape;2184;p70"/>
          <p:cNvSpPr/>
          <p:nvPr/>
        </p:nvSpPr>
        <p:spPr>
          <a:xfrm rot="10800000">
            <a:off x="686465" y="807171"/>
            <a:ext cx="762643" cy="663492"/>
          </a:xfrm>
          <a:custGeom>
            <a:rect b="b" l="l" r="r" t="t"/>
            <a:pathLst>
              <a:path extrusionOk="0" h="47802" w="55174">
                <a:moveTo>
                  <a:pt x="27654" y="1"/>
                </a:moveTo>
                <a:lnTo>
                  <a:pt x="1" y="15979"/>
                </a:lnTo>
                <a:lnTo>
                  <a:pt x="1" y="47802"/>
                </a:lnTo>
                <a:lnTo>
                  <a:pt x="27654" y="31957"/>
                </a:lnTo>
                <a:lnTo>
                  <a:pt x="55174" y="15979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5" name="Google Shape;2185;p70"/>
          <p:cNvSpPr/>
          <p:nvPr/>
        </p:nvSpPr>
        <p:spPr>
          <a:xfrm>
            <a:off x="8761740" y="4256839"/>
            <a:ext cx="382247" cy="663492"/>
          </a:xfrm>
          <a:custGeom>
            <a:rect b="b" l="l" r="r" t="t"/>
            <a:pathLst>
              <a:path extrusionOk="0" h="47802" w="27654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6" name="Google Shape;2186;p70"/>
          <p:cNvSpPr/>
          <p:nvPr/>
        </p:nvSpPr>
        <p:spPr>
          <a:xfrm>
            <a:off x="8763590" y="4698532"/>
            <a:ext cx="380409" cy="441717"/>
          </a:xfrm>
          <a:custGeom>
            <a:rect b="b" l="l" r="r" t="t"/>
            <a:pathLst>
              <a:path extrusionOk="0" h="31824" w="27521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7" name="Google Shape;2187;p70"/>
          <p:cNvSpPr/>
          <p:nvPr/>
        </p:nvSpPr>
        <p:spPr>
          <a:xfrm>
            <a:off x="8652474" y="3168852"/>
            <a:ext cx="111133" cy="127335"/>
          </a:xfrm>
          <a:custGeom>
            <a:rect b="b" l="l" r="r" t="t"/>
            <a:pathLst>
              <a:path extrusionOk="0" h="9174" w="804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8" name="Google Shape;2188;p70"/>
          <p:cNvSpPr/>
          <p:nvPr/>
        </p:nvSpPr>
        <p:spPr>
          <a:xfrm>
            <a:off x="8000931" y="4698532"/>
            <a:ext cx="760804" cy="441717"/>
          </a:xfrm>
          <a:custGeom>
            <a:rect b="b" l="l" r="r" t="t"/>
            <a:pathLst>
              <a:path extrusionOk="0" h="31824" w="55041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9" name="Google Shape;2189;p70"/>
          <p:cNvSpPr/>
          <p:nvPr/>
        </p:nvSpPr>
        <p:spPr>
          <a:xfrm>
            <a:off x="8381336" y="4256839"/>
            <a:ext cx="380409" cy="663492"/>
          </a:xfrm>
          <a:custGeom>
            <a:rect b="b" l="l" r="r" t="t"/>
            <a:pathLst>
              <a:path extrusionOk="0" h="47802" w="27521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0" name="Google Shape;2190;p70"/>
          <p:cNvSpPr/>
          <p:nvPr/>
        </p:nvSpPr>
        <p:spPr>
          <a:xfrm>
            <a:off x="8761740" y="4036930"/>
            <a:ext cx="382247" cy="441703"/>
          </a:xfrm>
          <a:custGeom>
            <a:rect b="b" l="l" r="r" t="t"/>
            <a:pathLst>
              <a:path extrusionOk="0" h="31823" w="27654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1" name="Google Shape;2191;p70"/>
          <p:cNvSpPr/>
          <p:nvPr/>
        </p:nvSpPr>
        <p:spPr>
          <a:xfrm>
            <a:off x="7822482" y="3491070"/>
            <a:ext cx="178448" cy="206507"/>
          </a:xfrm>
          <a:custGeom>
            <a:rect b="b" l="l" r="r" t="t"/>
            <a:pathLst>
              <a:path extrusionOk="0" h="14878" w="1291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2" name="Google Shape;2192;p70"/>
          <p:cNvSpPr/>
          <p:nvPr/>
        </p:nvSpPr>
        <p:spPr>
          <a:xfrm>
            <a:off x="7259448" y="4698532"/>
            <a:ext cx="380409" cy="441717"/>
          </a:xfrm>
          <a:custGeom>
            <a:rect b="b" l="l" r="r" t="t"/>
            <a:pathLst>
              <a:path extrusionOk="0" h="31824" w="27521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9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1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3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9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1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4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p50"/>
          <p:cNvSpPr txBox="1"/>
          <p:nvPr>
            <p:ph type="ctrTitle"/>
          </p:nvPr>
        </p:nvSpPr>
        <p:spPr>
          <a:xfrm>
            <a:off x="5792100" y="3875300"/>
            <a:ext cx="3047100" cy="120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/>
              <a:t>Introduction</a:t>
            </a:r>
            <a:endParaRPr i="1"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/>
              <a:t>t</a:t>
            </a:r>
            <a:r>
              <a:rPr i="1" lang="en" sz="2600"/>
              <a:t>o Interaction Abstract </a:t>
            </a:r>
            <a:endParaRPr i="1"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/>
              <a:t>Machines (IAM) </a:t>
            </a:r>
            <a:endParaRPr i="1" sz="2600"/>
          </a:p>
        </p:txBody>
      </p:sp>
      <p:pic>
        <p:nvPicPr>
          <p:cNvPr id="2016" name="Google Shape;201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150" y="699925"/>
            <a:ext cx="6081698" cy="31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0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" name="Google Shape;2021;p51"/>
          <p:cNvSpPr txBox="1"/>
          <p:nvPr>
            <p:ph idx="5" type="subTitle"/>
          </p:nvPr>
        </p:nvSpPr>
        <p:spPr>
          <a:xfrm>
            <a:off x="1337450" y="1162925"/>
            <a:ext cx="73362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The Interaction Abstract Machine (IAM) is a theoretical model of computation that focuses on the interactions between agents or entities within a system. It provides a framework for understanding and analyzing complex systems where interactions play a crucial role.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IAM emphasizes the interaction between computational entities rather than the internal state of individual components. It provides a framework for understanding how complex systems emerge from the interplay of simpler elements.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2022" name="Google Shape;2022;p51"/>
          <p:cNvSpPr txBox="1"/>
          <p:nvPr>
            <p:ph idx="9" type="ctrTitle"/>
          </p:nvPr>
        </p:nvSpPr>
        <p:spPr>
          <a:xfrm flipH="1">
            <a:off x="770700" y="468450"/>
            <a:ext cx="5744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IAM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6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p52"/>
          <p:cNvSpPr txBox="1"/>
          <p:nvPr>
            <p:ph idx="5" type="subTitle"/>
          </p:nvPr>
        </p:nvSpPr>
        <p:spPr>
          <a:xfrm>
            <a:off x="1877850" y="3262600"/>
            <a:ext cx="5388300" cy="16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IAM is crucial for defining operational semantics, guiding compiler/interpreter design, and analyzing program execution in functional languages.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2028" name="Google Shape;2028;p52"/>
          <p:cNvSpPr txBox="1"/>
          <p:nvPr>
            <p:ph idx="9" type="ctrTitle"/>
          </p:nvPr>
        </p:nvSpPr>
        <p:spPr>
          <a:xfrm flipH="1">
            <a:off x="770700" y="468450"/>
            <a:ext cx="5744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IAM</a:t>
            </a:r>
            <a:endParaRPr/>
          </a:p>
        </p:txBody>
      </p:sp>
      <p:pic>
        <p:nvPicPr>
          <p:cNvPr id="2029" name="Google Shape;202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975" y="1046250"/>
            <a:ext cx="5322043" cy="206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3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p53"/>
          <p:cNvSpPr txBox="1"/>
          <p:nvPr>
            <p:ph idx="9" type="ctrTitle"/>
          </p:nvPr>
        </p:nvSpPr>
        <p:spPr>
          <a:xfrm flipH="1">
            <a:off x="770700" y="468450"/>
            <a:ext cx="5744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PROMPTED IAM?</a:t>
            </a:r>
            <a:endParaRPr/>
          </a:p>
        </p:txBody>
      </p:sp>
      <p:sp>
        <p:nvSpPr>
          <p:cNvPr id="2035" name="Google Shape;2035;p53"/>
          <p:cNvSpPr txBox="1"/>
          <p:nvPr>
            <p:ph idx="5" type="subTitle"/>
          </p:nvPr>
        </p:nvSpPr>
        <p:spPr>
          <a:xfrm>
            <a:off x="770700" y="1198275"/>
            <a:ext cx="73362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The development of IAM was motivated by the need for a more expressive and flexible model than traditional sequential programming languages. These languages often struggle to represent concurrent and distributed systems where interactions between components are essential.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IAM began to gain prominence in the late 1980s and early 1990s as researchers sought to address the limitations of existing models for representing and analyzing complex systems.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p54"/>
          <p:cNvSpPr txBox="1"/>
          <p:nvPr>
            <p:ph idx="9" type="ctrTitle"/>
          </p:nvPr>
        </p:nvSpPr>
        <p:spPr>
          <a:xfrm flipH="1">
            <a:off x="770700" y="239850"/>
            <a:ext cx="5744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 OF IAM</a:t>
            </a:r>
            <a:endParaRPr/>
          </a:p>
        </p:txBody>
      </p:sp>
      <p:sp>
        <p:nvSpPr>
          <p:cNvPr id="2041" name="Google Shape;2041;p54"/>
          <p:cNvSpPr txBox="1"/>
          <p:nvPr>
            <p:ph idx="5" type="subTitle"/>
          </p:nvPr>
        </p:nvSpPr>
        <p:spPr>
          <a:xfrm>
            <a:off x="770700" y="969675"/>
            <a:ext cx="73362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The primary purpose of IAM is to provide a formal framework for modeling and analyzing systems that involve interactions between entities. It aims to: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</a:rPr>
              <a:t>Represent complex systems:</a:t>
            </a:r>
            <a:r>
              <a:rPr lang="en" sz="1600">
                <a:solidFill>
                  <a:srgbClr val="000000"/>
                </a:solidFill>
              </a:rPr>
              <a:t> IAM can represent systems with a large number of interacting entities and complex relationships between them.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</a:rPr>
              <a:t>Analyze system behavior:</a:t>
            </a:r>
            <a:r>
              <a:rPr lang="en" sz="1600">
                <a:solidFill>
                  <a:srgbClr val="000000"/>
                </a:solidFill>
              </a:rPr>
              <a:t> IAM can be used to analyze the behavior of a system, identify potential problems, and evaluate different design options.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</a:rPr>
              <a:t>Design and develop systems:</a:t>
            </a:r>
            <a:r>
              <a:rPr lang="en" sz="1600">
                <a:solidFill>
                  <a:srgbClr val="000000"/>
                </a:solidFill>
              </a:rPr>
              <a:t> IAM can be used as a tool for designing and developing new systems, ensuring that they are well-structured and efficient.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5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6" name="Google Shape;204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3100" y="1488375"/>
            <a:ext cx="3197800" cy="319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7" name="Google Shape;2047;p55"/>
          <p:cNvSpPr txBox="1"/>
          <p:nvPr>
            <p:ph type="title"/>
          </p:nvPr>
        </p:nvSpPr>
        <p:spPr>
          <a:xfrm>
            <a:off x="318375" y="17475"/>
            <a:ext cx="6734400" cy="8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Comparison between IAM and other types of abstract machine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(e.g. Turing machine, Lambda calculus, FSM, and PDA)</a:t>
            </a:r>
            <a:endParaRPr sz="2200"/>
          </a:p>
        </p:txBody>
      </p:sp>
      <p:cxnSp>
        <p:nvCxnSpPr>
          <p:cNvPr id="2048" name="Google Shape;2048;p55"/>
          <p:cNvCxnSpPr/>
          <p:nvPr/>
        </p:nvCxnSpPr>
        <p:spPr>
          <a:xfrm>
            <a:off x="2175825" y="-895884"/>
            <a:ext cx="0" cy="35625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9" name="Google Shape;2049;p55"/>
          <p:cNvSpPr txBox="1"/>
          <p:nvPr>
            <p:ph idx="1" type="subTitle"/>
          </p:nvPr>
        </p:nvSpPr>
        <p:spPr>
          <a:xfrm>
            <a:off x="3514950" y="1167950"/>
            <a:ext cx="21141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Computational Power</a:t>
            </a:r>
            <a:endParaRPr/>
          </a:p>
        </p:txBody>
      </p:sp>
      <p:sp>
        <p:nvSpPr>
          <p:cNvPr id="2050" name="Google Shape;2050;p55"/>
          <p:cNvSpPr txBox="1"/>
          <p:nvPr>
            <p:ph idx="1" type="subTitle"/>
          </p:nvPr>
        </p:nvSpPr>
        <p:spPr>
          <a:xfrm>
            <a:off x="5924975" y="1837450"/>
            <a:ext cx="15678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Representation</a:t>
            </a:r>
            <a:endParaRPr/>
          </a:p>
        </p:txBody>
      </p:sp>
      <p:sp>
        <p:nvSpPr>
          <p:cNvPr id="2051" name="Google Shape;2051;p55"/>
          <p:cNvSpPr txBox="1"/>
          <p:nvPr>
            <p:ph idx="1" type="subTitle"/>
          </p:nvPr>
        </p:nvSpPr>
        <p:spPr>
          <a:xfrm>
            <a:off x="6018500" y="3157475"/>
            <a:ext cx="17340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 vs. Transformation</a:t>
            </a:r>
            <a:endParaRPr/>
          </a:p>
        </p:txBody>
      </p:sp>
      <p:sp>
        <p:nvSpPr>
          <p:cNvPr id="2052" name="Google Shape;2052;p55"/>
          <p:cNvSpPr txBox="1"/>
          <p:nvPr>
            <p:ph idx="1" type="subTitle"/>
          </p:nvPr>
        </p:nvSpPr>
        <p:spPr>
          <a:xfrm>
            <a:off x="5472350" y="4310450"/>
            <a:ext cx="17340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 and Parallelism</a:t>
            </a:r>
            <a:endParaRPr/>
          </a:p>
        </p:txBody>
      </p:sp>
      <p:sp>
        <p:nvSpPr>
          <p:cNvPr id="2053" name="Google Shape;2053;p55"/>
          <p:cNvSpPr txBox="1"/>
          <p:nvPr>
            <p:ph idx="1" type="subTitle"/>
          </p:nvPr>
        </p:nvSpPr>
        <p:spPr>
          <a:xfrm>
            <a:off x="2630625" y="4598750"/>
            <a:ext cx="17340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Compositionality</a:t>
            </a:r>
            <a:endParaRPr/>
          </a:p>
        </p:txBody>
      </p:sp>
      <p:sp>
        <p:nvSpPr>
          <p:cNvPr id="2054" name="Google Shape;2054;p55"/>
          <p:cNvSpPr txBox="1"/>
          <p:nvPr>
            <p:ph idx="1" type="subTitle"/>
          </p:nvPr>
        </p:nvSpPr>
        <p:spPr>
          <a:xfrm>
            <a:off x="1693000" y="3157475"/>
            <a:ext cx="12801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 Verification</a:t>
            </a:r>
            <a:endParaRPr/>
          </a:p>
        </p:txBody>
      </p:sp>
      <p:sp>
        <p:nvSpPr>
          <p:cNvPr id="2055" name="Google Shape;2055;p55"/>
          <p:cNvSpPr txBox="1"/>
          <p:nvPr>
            <p:ph idx="1" type="subTitle"/>
          </p:nvPr>
        </p:nvSpPr>
        <p:spPr>
          <a:xfrm>
            <a:off x="1835875" y="2049875"/>
            <a:ext cx="14250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Paradigms</a:t>
            </a:r>
            <a:endParaRPr/>
          </a:p>
        </p:txBody>
      </p:sp>
      <p:sp>
        <p:nvSpPr>
          <p:cNvPr id="2056" name="Google Shape;2056;p55"/>
          <p:cNvSpPr txBox="1"/>
          <p:nvPr>
            <p:ph idx="1" type="subTitle"/>
          </p:nvPr>
        </p:nvSpPr>
        <p:spPr>
          <a:xfrm>
            <a:off x="4151825" y="2960250"/>
            <a:ext cx="8403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0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p56"/>
          <p:cNvSpPr txBox="1"/>
          <p:nvPr>
            <p:ph idx="5" type="subTitle"/>
          </p:nvPr>
        </p:nvSpPr>
        <p:spPr>
          <a:xfrm>
            <a:off x="770700" y="969675"/>
            <a:ext cx="73362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IAM can be viewed as a general model of computation that can be applied to various programming paradigms. In this context, </a:t>
            </a:r>
            <a:r>
              <a:rPr b="1" lang="en" sz="1600">
                <a:solidFill>
                  <a:srgbClr val="000000"/>
                </a:solidFill>
              </a:rPr>
              <a:t>agents</a:t>
            </a:r>
            <a:r>
              <a:rPr lang="en" sz="1600">
                <a:solidFill>
                  <a:srgbClr val="000000"/>
                </a:solidFill>
              </a:rPr>
              <a:t> can represent: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</a:rPr>
              <a:t>Variables:</a:t>
            </a:r>
            <a:r>
              <a:rPr lang="en" sz="1600">
                <a:solidFill>
                  <a:srgbClr val="000000"/>
                </a:solidFill>
              </a:rPr>
              <a:t> Agents that store and manipulate values.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</a:rPr>
              <a:t>Functions:</a:t>
            </a:r>
            <a:r>
              <a:rPr lang="en" sz="1600">
                <a:solidFill>
                  <a:srgbClr val="000000"/>
                </a:solidFill>
              </a:rPr>
              <a:t> Agents that perform computations and interact with other agents.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</a:rPr>
              <a:t>Data Structures:</a:t>
            </a:r>
            <a:r>
              <a:rPr lang="en" sz="1600">
                <a:solidFill>
                  <a:srgbClr val="000000"/>
                </a:solidFill>
              </a:rPr>
              <a:t> Agents that represent collections of data, such as arrays, linked lists, or trees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2062" name="Google Shape;2062;p56"/>
          <p:cNvSpPr txBox="1"/>
          <p:nvPr>
            <p:ph idx="9" type="ctrTitle"/>
          </p:nvPr>
        </p:nvSpPr>
        <p:spPr>
          <a:xfrm flipH="1">
            <a:off x="770700" y="239850"/>
            <a:ext cx="5744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IAM AS A MODEL OF COMPUTATION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y Creative CV XL by Slidesgo">
  <a:themeElements>
    <a:clrScheme name="Simple Light">
      <a:dk1>
        <a:srgbClr val="434343"/>
      </a:dk1>
      <a:lt1>
        <a:srgbClr val="E9E6E1"/>
      </a:lt1>
      <a:dk2>
        <a:srgbClr val="0C2E3A"/>
      </a:dk2>
      <a:lt2>
        <a:srgbClr val="018790"/>
      </a:lt2>
      <a:accent1>
        <a:srgbClr val="FFD497"/>
      </a:accent1>
      <a:accent2>
        <a:srgbClr val="1DCDC3"/>
      </a:accent2>
      <a:accent3>
        <a:srgbClr val="78001B"/>
      </a:accent3>
      <a:accent4>
        <a:srgbClr val="F5340B"/>
      </a:accent4>
      <a:accent5>
        <a:srgbClr val="FF823B"/>
      </a:accent5>
      <a:accent6>
        <a:srgbClr val="FFA73B"/>
      </a:accent6>
      <a:hlink>
        <a:srgbClr val="1DCDC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