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309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658E-9E92-4C73-9271-692AD4963B70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5F66-8A52-4C5F-8D64-9A9AFEC0F2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658E-9E92-4C73-9271-692AD4963B70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5F66-8A52-4C5F-8D64-9A9AFEC0F2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658E-9E92-4C73-9271-692AD4963B70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5F66-8A52-4C5F-8D64-9A9AFEC0F2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658E-9E92-4C73-9271-692AD4963B70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5F66-8A52-4C5F-8D64-9A9AFEC0F2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658E-9E92-4C73-9271-692AD4963B70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5F66-8A52-4C5F-8D64-9A9AFEC0F2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658E-9E92-4C73-9271-692AD4963B70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5F66-8A52-4C5F-8D64-9A9AFEC0F2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658E-9E92-4C73-9271-692AD4963B70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5F66-8A52-4C5F-8D64-9A9AFEC0F2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658E-9E92-4C73-9271-692AD4963B70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5F66-8A52-4C5F-8D64-9A9AFEC0F2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658E-9E92-4C73-9271-692AD4963B70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5F66-8A52-4C5F-8D64-9A9AFEC0F2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658E-9E92-4C73-9271-692AD4963B70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5F66-8A52-4C5F-8D64-9A9AFEC0F2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658E-9E92-4C73-9271-692AD4963B70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5F66-8A52-4C5F-8D64-9A9AFEC0F2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F658E-9E92-4C73-9271-692AD4963B70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45F66-8A52-4C5F-8D64-9A9AFEC0F2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6858000" cy="9136410"/>
            <a:chOff x="0" y="0"/>
            <a:chExt cx="6858000" cy="913641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6858000" cy="9136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342900" y="1890184"/>
              <a:ext cx="6215466" cy="66422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106785" y="1226542"/>
            <a:ext cx="2656496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블록체인 시스템 엔지니어 양성과정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3630" y="1856212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◈ </a:t>
            </a:r>
            <a:r>
              <a:rPr lang="ko-KR" altLang="en-US" sz="1200" b="1" smtClean="0"/>
              <a:t>배경 및 목적</a:t>
            </a:r>
            <a:endParaRPr lang="ko-KR" altLang="en-US" sz="1200" b="1"/>
          </a:p>
        </p:txBody>
      </p:sp>
      <p:sp>
        <p:nvSpPr>
          <p:cNvPr id="13" name="TextBox 12"/>
          <p:cNvSpPr txBox="1"/>
          <p:nvPr/>
        </p:nvSpPr>
        <p:spPr>
          <a:xfrm>
            <a:off x="348438" y="2076726"/>
            <a:ext cx="6209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rgbClr val="FF0000"/>
                </a:solidFill>
              </a:rPr>
              <a:t>만들게 된 계기 및 배경 목적 내용 작성 </a:t>
            </a:r>
            <a:endParaRPr lang="en-US" altLang="ko-KR" sz="1000" smtClean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3630" y="2428350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◈ </a:t>
            </a:r>
            <a:r>
              <a:rPr lang="ko-KR" altLang="en-US" sz="1200" b="1" smtClean="0"/>
              <a:t>프로젝트 개요 및 구현</a:t>
            </a:r>
            <a:endParaRPr lang="ko-KR" altLang="en-US" sz="1200" b="1"/>
          </a:p>
        </p:txBody>
      </p:sp>
      <p:sp>
        <p:nvSpPr>
          <p:cNvPr id="33" name="TextBox 32"/>
          <p:cNvSpPr txBox="1"/>
          <p:nvPr/>
        </p:nvSpPr>
        <p:spPr>
          <a:xfrm>
            <a:off x="301141" y="3017937"/>
            <a:ext cx="56974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b="1" smtClean="0"/>
              <a:t>프로젝트명</a:t>
            </a:r>
            <a:r>
              <a:rPr lang="ko-KR" altLang="en-US" sz="1000"/>
              <a:t>: </a:t>
            </a:r>
            <a:endParaRPr lang="en-US" altLang="ko-KR" sz="1000" smtClean="0"/>
          </a:p>
          <a:p>
            <a:pPr marL="171450" indent="-171450">
              <a:buFontTx/>
              <a:buChar char="-"/>
            </a:pPr>
            <a:r>
              <a:rPr lang="ko-KR" altLang="en-US" sz="1000" b="1" smtClean="0"/>
              <a:t>프로젝트 </a:t>
            </a:r>
            <a:r>
              <a:rPr lang="ko-KR" altLang="en-US" sz="1000" b="1"/>
              <a:t>내용: </a:t>
            </a:r>
            <a:endParaRPr lang="en-US" altLang="ko-KR" sz="1000" b="1"/>
          </a:p>
          <a:p>
            <a:r>
              <a:rPr lang="en-US" altLang="ko-KR" sz="1000"/>
              <a:t>   </a:t>
            </a:r>
            <a:r>
              <a:rPr lang="ko-KR" altLang="en-US" sz="1000"/>
              <a:t>ㆍ 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</a:t>
            </a:r>
            <a:r>
              <a:rPr lang="ko-KR" altLang="en-US" sz="1000" smtClean="0"/>
              <a:t>ㆍ </a:t>
            </a:r>
            <a:endParaRPr lang="en-US" altLang="ko-KR" sz="1000"/>
          </a:p>
          <a:p>
            <a:endParaRPr lang="en-US" altLang="ko-KR" sz="1000"/>
          </a:p>
          <a:p>
            <a:endParaRPr lang="en-US" altLang="ko-KR" sz="1000" smtClean="0"/>
          </a:p>
          <a:p>
            <a:r>
              <a:rPr lang="ko-KR" altLang="en-US" sz="1000" smtClean="0"/>
              <a:t>- </a:t>
            </a:r>
            <a:r>
              <a:rPr lang="ko-KR" altLang="en-US" sz="1000" b="1"/>
              <a:t>개발 언어</a:t>
            </a:r>
            <a:r>
              <a:rPr lang="ko-KR" altLang="en-US" sz="1000"/>
              <a:t>: </a:t>
            </a:r>
            <a:r>
              <a:rPr lang="en-US" altLang="ko-KR" sz="1000" smtClean="0"/>
              <a:t>EJS, CSS, javascript, solidity </a:t>
            </a:r>
            <a:r>
              <a:rPr lang="ko-KR" altLang="en-US" sz="1000" smtClean="0"/>
              <a:t>등</a:t>
            </a:r>
            <a:endParaRPr lang="en-US" altLang="ko-KR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348438" y="8036044"/>
            <a:ext cx="62099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>
                <a:latin typeface="맑은 고딕" panose="020B0503020000020004" pitchFamily="50" charset="-127"/>
              </a:rPr>
              <a:t>◈ </a:t>
            </a:r>
            <a:r>
              <a:rPr lang="ko-KR" altLang="en-US" sz="1200" b="1" smtClean="0"/>
              <a:t>기술의 특장점</a:t>
            </a:r>
            <a:endParaRPr lang="en-US" altLang="ko-KR" sz="1200" b="1" smtClean="0"/>
          </a:p>
          <a:p>
            <a:r>
              <a:rPr lang="ko-KR" altLang="en-US" sz="1000" smtClean="0">
                <a:solidFill>
                  <a:srgbClr val="FF0000"/>
                </a:solidFill>
              </a:rPr>
              <a:t>이 기술의 특장점 작성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8438" y="2634682"/>
            <a:ext cx="62099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smtClean="0">
                <a:solidFill>
                  <a:srgbClr val="FF0000"/>
                </a:solidFill>
              </a:rPr>
              <a:t>실 프로젝트에 대한 사전 개요 작성</a:t>
            </a:r>
            <a:endParaRPr lang="en-US" altLang="ko-KR" sz="100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951275" y="1739050"/>
            <a:ext cx="5325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팀원</a:t>
            </a:r>
            <a:r>
              <a:rPr lang="en-US" altLang="ko-KR" sz="1200" b="1" smtClean="0">
                <a:solidFill>
                  <a:srgbClr val="FF0000"/>
                </a:solidFill>
              </a:rPr>
              <a:t>: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3630" y="4318534"/>
            <a:ext cx="1996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◈ </a:t>
            </a:r>
            <a:r>
              <a:rPr lang="ko-KR" altLang="en-US" sz="1200" b="1" smtClean="0"/>
              <a:t>구현 이미지 첨부</a:t>
            </a:r>
            <a:r>
              <a:rPr lang="en-US" altLang="ko-KR" sz="1200" b="1" smtClean="0"/>
              <a:t>(</a:t>
            </a:r>
            <a:r>
              <a:rPr lang="ko-KR" altLang="en-US" sz="1200" b="1" smtClean="0">
                <a:solidFill>
                  <a:srgbClr val="FF0000"/>
                </a:solidFill>
              </a:rPr>
              <a:t>예시</a:t>
            </a:r>
            <a:r>
              <a:rPr lang="en-US" altLang="ko-KR" sz="1200" b="1" smtClean="0">
                <a:solidFill>
                  <a:srgbClr val="FF0000"/>
                </a:solidFill>
              </a:rPr>
              <a:t>)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44" y="4801883"/>
            <a:ext cx="4188693" cy="2668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64</Words>
  <Application>Microsoft Office PowerPoint</Application>
  <PresentationFormat>화면 슬라이드 쇼(4:3)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ETNEWS</dc:creator>
  <cp:lastModifiedBy>희재</cp:lastModifiedBy>
  <cp:revision>36</cp:revision>
  <dcterms:created xsi:type="dcterms:W3CDTF">2019-11-04T06:16:48Z</dcterms:created>
  <dcterms:modified xsi:type="dcterms:W3CDTF">2019-11-13T02:31:04Z</dcterms:modified>
</cp:coreProperties>
</file>