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14191-6C58-46AB-B036-5A99461FAFB5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FCF1-6475-4D06-960B-2E63EDBED4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6F13-FB66-4B85-B6AA-424C7DDE3225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2335-B3C1-4F3E-B8DB-67F7E758D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Git%EC%9D%98-%EA%B8%B0%EC%B4%88-%ED%83%9C%EA%B7%B8" TargetMode="External"/><Relationship Id="rId2" Type="http://schemas.openxmlformats.org/officeDocument/2006/relationships/hyperlink" Target="https://github.com/trustfarm-dev/etherwal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vhnuke/etherwallet/blob/mercury/app/scripts/nodes.js" TargetMode="External"/><Relationship Id="rId5" Type="http://schemas.openxmlformats.org/officeDocument/2006/relationships/hyperlink" Target="https://git-scm.com/book/ko/v1/Git-%EB%B8%8C%EB%9E%9C%EC%B9%98-%EB%B8%8C%EB%9E%9C%EC%B9%98%EC%99%80-Merge%EC%9D%98-%EA%B8%B0%EC%B4%88" TargetMode="External"/><Relationship Id="rId4" Type="http://schemas.openxmlformats.org/officeDocument/2006/relationships/hyperlink" Target="https://git-scm.com/book/ko/v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1/newproject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C%95%94%ED%98%B8%ED%99%94%ED%8F%90_%EC%A2%85%EB%A5%9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C%95%94%ED%98%B8%ED%99%94%ED%8F%90_%EC%A2%85%EB%A5%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stfarm-dev/TFAcademy" TargetMode="External"/><Relationship Id="rId2" Type="http://schemas.openxmlformats.org/officeDocument/2006/relationships/hyperlink" Target="https://github.com/ethereum/go-ethere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trustfarm-dev/TFAcadem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vhnuke/etherwallet/blob/mercury/app/scripts/nodes.js" TargetMode="External"/><Relationship Id="rId2" Type="http://schemas.openxmlformats.org/officeDocument/2006/relationships/hyperlink" Target="https://github.com/kvhnuke/etherwall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eethereum.wiki/w/index.php/ERC20_Token_Stand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Blockchain</a:t>
            </a:r>
            <a:r>
              <a:rPr lang="en-US" altLang="ko-KR" smtClean="0"/>
              <a:t> education</a:t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en-US" altLang="ko-KR" err="1" smtClean="0"/>
              <a:t>Ethereum</a:t>
            </a:r>
            <a:r>
              <a:rPr lang="en-US" altLang="ko-KR" smtClean="0"/>
              <a:t> -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2019.08.19</a:t>
            </a:r>
          </a:p>
          <a:p>
            <a:r>
              <a:rPr lang="en-US" altLang="ko-KR" smtClean="0"/>
              <a:t>@</a:t>
            </a:r>
            <a:r>
              <a:rPr lang="en-US" altLang="ko-KR" err="1" smtClean="0"/>
              <a:t>trustfarm</a:t>
            </a:r>
            <a:r>
              <a:rPr lang="en-US" altLang="ko-KR" smtClean="0"/>
              <a:t> </a:t>
            </a:r>
          </a:p>
          <a:p>
            <a:r>
              <a:rPr lang="ko-KR" altLang="en-US" err="1" smtClean="0"/>
              <a:t>안씨아저씨</a:t>
            </a:r>
            <a:r>
              <a:rPr lang="ko-KR" altLang="en-US" smtClean="0"/>
              <a:t> </a:t>
            </a:r>
            <a:r>
              <a:rPr lang="en-US" altLang="ko-KR" smtClean="0"/>
              <a:t>,  (</a:t>
            </a:r>
            <a:r>
              <a:rPr lang="ko-KR" altLang="en-US" smtClean="0"/>
              <a:t>안규태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</a:t>
            </a:r>
            <a:r>
              <a:rPr lang="en-US" altLang="ko-KR" sz="2400" baseline="30000" smtClean="0"/>
              <a:t>rd</a:t>
            </a:r>
            <a:r>
              <a:rPr lang="en-US" altLang="ko-KR" sz="2400" smtClean="0"/>
              <a:t> </a:t>
            </a:r>
            <a:r>
              <a:rPr lang="en-US" altLang="ko-KR" sz="2400" smtClean="0"/>
              <a:t> </a:t>
            </a:r>
            <a:r>
              <a:rPr lang="en-US" altLang="ko-KR" sz="2400" smtClean="0"/>
              <a:t>Day </a:t>
            </a:r>
            <a:r>
              <a:rPr lang="en-US" altLang="ko-KR" sz="2400" smtClean="0"/>
              <a:t>(Wed)   </a:t>
            </a:r>
            <a:r>
              <a:rPr lang="en-US" altLang="ko-KR" sz="2400" smtClean="0"/>
              <a:t>- </a:t>
            </a:r>
            <a:r>
              <a:rPr lang="en-US" altLang="ko-KR" sz="2400" smtClean="0"/>
              <a:t> </a:t>
            </a:r>
            <a:r>
              <a:rPr lang="en-US" altLang="ko-KR" sz="2400" smtClean="0"/>
              <a:t>MEW </a:t>
            </a:r>
            <a:r>
              <a:rPr lang="ko-KR" altLang="en-US" sz="2400" smtClean="0"/>
              <a:t>에 자신의 토큰 등록하기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0648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hlinkClick r:id="rId2"/>
              </a:rPr>
              <a:t>https</a:t>
            </a:r>
            <a:r>
              <a:rPr lang="en-US" altLang="ko-KR" sz="1600" smtClean="0">
                <a:hlinkClick r:id="rId2"/>
              </a:rPr>
              <a:t>://</a:t>
            </a:r>
            <a:r>
              <a:rPr lang="en-US" altLang="ko-KR" sz="1600" smtClean="0">
                <a:hlinkClick r:id="rId2"/>
              </a:rPr>
              <a:t>github.com/trustfarm-dev/etherwallet</a:t>
            </a:r>
            <a:r>
              <a:rPr lang="en-US" altLang="ko-KR" sz="1600" smtClean="0"/>
              <a:t>  </a:t>
            </a:r>
            <a:r>
              <a:rPr lang="ko-KR" altLang="en-US" sz="1600" smtClean="0"/>
              <a:t>을 각자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계정으로 포크하기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git clone </a:t>
            </a:r>
            <a:r>
              <a:rPr lang="ko-KR" altLang="en-US" sz="1600" smtClean="0"/>
              <a:t>자신의 </a:t>
            </a:r>
            <a:r>
              <a:rPr lang="en-US" altLang="ko-KR" sz="1600" smtClean="0"/>
              <a:t>fork </a:t>
            </a:r>
            <a:r>
              <a:rPr lang="ko-KR" altLang="en-US" sz="1600" smtClean="0"/>
              <a:t>한 </a:t>
            </a:r>
            <a:r>
              <a:rPr lang="en-US" altLang="ko-KR" sz="1600" smtClean="0"/>
              <a:t>etherwallet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cd etherwallet </a:t>
            </a:r>
            <a:br>
              <a:rPr lang="en-US" altLang="ko-KR" sz="1600" smtClean="0"/>
            </a:br>
            <a:r>
              <a:rPr lang="en-US" altLang="ko-KR" sz="1600" smtClean="0"/>
              <a:t>npm install     </a:t>
            </a:r>
            <a:r>
              <a:rPr lang="en-US" altLang="ko-KR" sz="1200" smtClean="0">
                <a:solidFill>
                  <a:srgbClr val="FF0000"/>
                </a:solidFill>
              </a:rPr>
              <a:t>★ windows</a:t>
            </a:r>
            <a:r>
              <a:rPr lang="ko-KR" altLang="en-US" sz="1200" smtClean="0">
                <a:solidFill>
                  <a:srgbClr val="FF0000"/>
                </a:solidFill>
              </a:rPr>
              <a:t>에서 </a:t>
            </a:r>
            <a:r>
              <a:rPr lang="en-US" altLang="ko-KR" sz="1200" smtClean="0">
                <a:solidFill>
                  <a:srgbClr val="FF0000"/>
                </a:solidFill>
              </a:rPr>
              <a:t>msbuild </a:t>
            </a:r>
            <a:r>
              <a:rPr lang="ko-KR" altLang="en-US" sz="1200" smtClean="0">
                <a:solidFill>
                  <a:srgbClr val="FF0000"/>
                </a:solidFill>
              </a:rPr>
              <a:t>에러가 날경우</a:t>
            </a:r>
            <a:r>
              <a:rPr lang="en-US" altLang="ko-KR" sz="1200" smtClean="0">
                <a:solidFill>
                  <a:srgbClr val="FF0000"/>
                </a:solidFill>
              </a:rPr>
              <a:t>, ubuntu </a:t>
            </a:r>
            <a:r>
              <a:rPr lang="ko-KR" altLang="en-US" sz="1200" smtClean="0">
                <a:solidFill>
                  <a:srgbClr val="FF0000"/>
                </a:solidFill>
              </a:rPr>
              <a:t>에서 작업해볼것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npm run dev   </a:t>
            </a:r>
            <a:r>
              <a:rPr lang="en-US" altLang="ko-KR" sz="1400" b="1" smtClean="0">
                <a:solidFill>
                  <a:srgbClr val="FF0000"/>
                </a:solidFill>
              </a:rPr>
              <a:t>★ sudo apt install npm  </a:t>
            </a:r>
            <a:r>
              <a:rPr lang="ko-KR" altLang="en-US" sz="1400" b="1" smtClean="0">
                <a:solidFill>
                  <a:srgbClr val="FF0000"/>
                </a:solidFill>
              </a:rPr>
              <a:t>하고</a:t>
            </a:r>
            <a:r>
              <a:rPr lang="en-US" altLang="ko-KR" sz="1400" b="1" smtClean="0">
                <a:solidFill>
                  <a:srgbClr val="FF0000"/>
                </a:solidFill>
              </a:rPr>
              <a:t>, /usr/bin/npm install </a:t>
            </a:r>
            <a:r>
              <a:rPr lang="ko-KR" altLang="en-US" sz="1400" b="1" smtClean="0">
                <a:solidFill>
                  <a:srgbClr val="FF0000"/>
                </a:solidFill>
              </a:rPr>
              <a:t>해볼것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npm run dist    </a:t>
            </a:r>
            <a:r>
              <a:rPr lang="ko-KR" altLang="en-US" sz="1600" smtClean="0"/>
              <a:t>로 빌드후</a:t>
            </a:r>
            <a:r>
              <a:rPr lang="en-US" altLang="ko-KR" sz="1600" smtClean="0"/>
              <a:t>, Chrome 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dist/index.html </a:t>
            </a:r>
            <a:r>
              <a:rPr lang="ko-KR" altLang="en-US" sz="1600" smtClean="0"/>
              <a:t>을 열어볼것</a:t>
            </a:r>
            <a:r>
              <a:rPr lang="en-US" altLang="ko-KR" sz="160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smtClean="0"/>
              <a:t>자신의 </a:t>
            </a:r>
            <a:r>
              <a:rPr lang="en-US" altLang="ko-KR" sz="1600" smtClean="0"/>
              <a:t>pc 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branch </a:t>
            </a:r>
            <a:r>
              <a:rPr lang="ko-KR" altLang="en-US" sz="1600" smtClean="0"/>
              <a:t>및 </a:t>
            </a:r>
            <a:r>
              <a:rPr lang="en-US" altLang="ko-KR" sz="1600" smtClean="0"/>
              <a:t>tag </a:t>
            </a:r>
            <a:r>
              <a:rPr lang="ko-KR" altLang="en-US" sz="1600" smtClean="0"/>
              <a:t>를 만들</a:t>
            </a:r>
            <a:r>
              <a:rPr lang="ko-KR" altLang="en-US" sz="1600" smtClean="0"/>
              <a:t>고 작업할것</a:t>
            </a:r>
            <a:r>
              <a:rPr lang="en-US" altLang="ko-KR" sz="1600" smtClean="0"/>
              <a:t>. [git </a:t>
            </a:r>
            <a:r>
              <a:rPr lang="ko-KR" altLang="en-US" sz="1600" smtClean="0"/>
              <a:t>활용연습</a:t>
            </a:r>
            <a:r>
              <a:rPr lang="en-US" altLang="ko-KR" sz="1600" smtClean="0"/>
              <a:t>]</a:t>
            </a:r>
            <a:br>
              <a:rPr lang="en-US" altLang="ko-KR" sz="1600" smtClean="0"/>
            </a:br>
            <a:r>
              <a:rPr lang="en-US" altLang="ko-KR" sz="1100" smtClean="0">
                <a:hlinkClick r:id="rId3"/>
              </a:rPr>
              <a:t> </a:t>
            </a:r>
            <a:r>
              <a:rPr lang="en-US" altLang="ko-KR" sz="1100" smtClean="0">
                <a:hlinkClick r:id="rId4"/>
              </a:rPr>
              <a:t>https://git-scm.com/book/ko/v1/</a:t>
            </a:r>
            <a:r>
              <a:rPr lang="en-US" altLang="ko-KR" sz="1100" smtClean="0"/>
              <a:t>  </a:t>
            </a:r>
            <a:r>
              <a:rPr lang="en-US" altLang="ko-KR" sz="1100" smtClean="0">
                <a:sym typeface="Wingdings" pitchFamily="2" charset="2"/>
              </a:rPr>
              <a:t> git </a:t>
            </a:r>
            <a:r>
              <a:rPr lang="ko-KR" altLang="en-US" sz="1100" smtClean="0">
                <a:sym typeface="Wingdings" pitchFamily="2" charset="2"/>
              </a:rPr>
              <a:t>공식 매뉴얼 </a:t>
            </a:r>
            <a:r>
              <a:rPr lang="en-US" altLang="ko-KR" sz="1100" smtClean="0">
                <a:sym typeface="Wingdings" pitchFamily="2" charset="2"/>
              </a:rPr>
              <a:t>[6.Tag , 2 </a:t>
            </a:r>
            <a:r>
              <a:rPr lang="ko-KR" altLang="en-US" sz="1100" smtClean="0">
                <a:sym typeface="Wingdings" pitchFamily="2" charset="2"/>
              </a:rPr>
              <a:t>브랜치</a:t>
            </a:r>
            <a:r>
              <a:rPr lang="en-US" altLang="ko-KR" sz="1100" smtClean="0">
                <a:sym typeface="Wingdings" pitchFamily="2" charset="2"/>
              </a:rPr>
              <a:t>]</a:t>
            </a:r>
            <a:br>
              <a:rPr lang="en-US" altLang="ko-KR" sz="1100" smtClean="0">
                <a:sym typeface="Wingdings" pitchFamily="2" charset="2"/>
              </a:rPr>
            </a:br>
            <a:r>
              <a:rPr lang="en-US" altLang="ko-KR" sz="1100" smtClean="0">
                <a:hlinkClick r:id="rId5"/>
              </a:rPr>
              <a:t> </a:t>
            </a:r>
            <a:r>
              <a:rPr lang="en-US" altLang="ko-KR" sz="1100" smtClean="0">
                <a:hlinkClick r:id="rId5"/>
              </a:rPr>
              <a:t>https://git-scm.com/book/ko/v1/Git-%EB%B8%8C%EB%9E%9C%EC%B9%98-%EB%B8%8C%EB%9E%9C%EC%B9%98%EC%99%80-Merge%EC%9D%98-</a:t>
            </a:r>
            <a:r>
              <a:rPr lang="en-US" altLang="ko-KR" sz="1100" smtClean="0">
                <a:hlinkClick r:id="rId5"/>
              </a:rPr>
              <a:t>%</a:t>
            </a:r>
            <a:r>
              <a:rPr lang="en-US" altLang="ko-KR" sz="1100" smtClean="0">
                <a:hlinkClick r:id="rId5"/>
              </a:rPr>
              <a:t>EA%B8%B0%EC%B4%88</a:t>
            </a:r>
            <a:endParaRPr lang="en-US" altLang="ko-KR" sz="1100" smtClean="0"/>
          </a:p>
          <a:p>
            <a:pPr marL="342900" indent="-342900">
              <a:buFontTx/>
              <a:buAutoNum type="arabicPeriod"/>
            </a:pPr>
            <a:endParaRPr lang="en-US" altLang="ko-KR" sz="1100" smtClean="0"/>
          </a:p>
          <a:p>
            <a:pPr marL="800100" lvl="1" indent="-342900"/>
            <a:r>
              <a:rPr lang="ko-KR" altLang="en-US" sz="1100" smtClean="0"/>
              <a:t>기본 형태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git branch mytoken     [</a:t>
            </a:r>
            <a:r>
              <a:rPr lang="ko-KR" altLang="en-US" sz="1100" smtClean="0"/>
              <a:t>브랜치 생성</a:t>
            </a:r>
            <a:r>
              <a:rPr lang="en-US" altLang="ko-KR" sz="1100" smtClean="0"/>
              <a:t>]</a:t>
            </a:r>
            <a:br>
              <a:rPr lang="en-US" altLang="ko-KR" sz="1100" smtClean="0"/>
            </a:br>
            <a:r>
              <a:rPr lang="en-US" altLang="ko-KR" sz="1100" smtClean="0"/>
              <a:t>git checkout mytoken       [</a:t>
            </a:r>
            <a:r>
              <a:rPr lang="ko-KR" altLang="en-US" sz="1100" smtClean="0"/>
              <a:t>브랜치로 이동</a:t>
            </a:r>
            <a:r>
              <a:rPr lang="en-US" altLang="ko-KR" sz="1100" smtClean="0"/>
              <a:t>]</a:t>
            </a:r>
            <a:br>
              <a:rPr lang="en-US" altLang="ko-KR" sz="1100" smtClean="0"/>
            </a:br>
            <a:r>
              <a:rPr lang="en-US" altLang="ko-KR" sz="1100" smtClean="0"/>
              <a:t>git branch                  [</a:t>
            </a:r>
            <a:r>
              <a:rPr lang="ko-KR" altLang="en-US" sz="1100" smtClean="0"/>
              <a:t>현재 브랜치 확인</a:t>
            </a:r>
            <a:r>
              <a:rPr lang="en-US" altLang="ko-KR" sz="1100" smtClean="0"/>
              <a:t>]</a:t>
            </a:r>
          </a:p>
          <a:p>
            <a:pPr marL="342900" indent="-342900">
              <a:buFontTx/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기존 </a:t>
            </a:r>
            <a:r>
              <a:rPr lang="en-US" altLang="ko-KR" sz="1600" smtClean="0"/>
              <a:t>MEW </a:t>
            </a:r>
            <a:r>
              <a:rPr lang="ko-KR" altLang="en-US" sz="1600" smtClean="0"/>
              <a:t>로컬에서 실행 및 확인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2</a:t>
            </a:r>
            <a:r>
              <a:rPr lang="en-US" altLang="ko-KR" sz="1600" baseline="30000" smtClean="0"/>
              <a:t>nd</a:t>
            </a:r>
            <a:r>
              <a:rPr lang="en-US" altLang="ko-KR" sz="1600" smtClean="0"/>
              <a:t> Day </a:t>
            </a:r>
            <a:r>
              <a:rPr lang="ko-KR" altLang="en-US" sz="1600" smtClean="0"/>
              <a:t>에 만든 토큰 추가하여 확인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아래 </a:t>
            </a:r>
            <a:r>
              <a:rPr lang="en-US" altLang="ko-KR" sz="1600" smtClean="0"/>
              <a:t>eth token </a:t>
            </a:r>
            <a:r>
              <a:rPr lang="ko-KR" altLang="en-US" sz="1600" smtClean="0"/>
              <a:t>정보 기입법 참조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200" smtClean="0">
                <a:solidFill>
                  <a:srgbClr val="FF0000"/>
                </a:solidFill>
              </a:rPr>
              <a:t>app/scripts/tokens/ethTokens.json  </a:t>
            </a:r>
            <a:r>
              <a:rPr lang="en-US" altLang="ko-KR" sz="1200" smtClean="0">
                <a:solidFill>
                  <a:srgbClr val="FF0000"/>
                </a:solidFill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</a:rPr>
              <a:t>토큰 정보</a:t>
            </a:r>
            <a:r>
              <a:rPr lang="en-US" altLang="ko-KR" sz="1200" smtClean="0">
                <a:solidFill>
                  <a:srgbClr val="FF0000"/>
                </a:solidFill>
              </a:rPr>
              <a:t>] ,</a:t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en-US" altLang="ko-KR" sz="1200" smtClean="0">
                <a:solidFill>
                  <a:srgbClr val="FF0000"/>
                </a:solidFill>
              </a:rPr>
              <a:t>app/scripts/abiDefinitions/ethAbi.json  [</a:t>
            </a:r>
            <a:r>
              <a:rPr lang="ko-KR" altLang="en-US" sz="1200" smtClean="0">
                <a:solidFill>
                  <a:srgbClr val="FF0000"/>
                </a:solidFill>
              </a:rPr>
              <a:t>토큰 </a:t>
            </a:r>
            <a:r>
              <a:rPr lang="en-US" altLang="ko-KR" sz="1200" smtClean="0">
                <a:solidFill>
                  <a:srgbClr val="FF0000"/>
                </a:solidFill>
              </a:rPr>
              <a:t>ABI </a:t>
            </a:r>
            <a:r>
              <a:rPr lang="ko-KR" altLang="en-US" sz="1200" smtClean="0">
                <a:solidFill>
                  <a:srgbClr val="FF0000"/>
                </a:solidFill>
              </a:rPr>
              <a:t>정보</a:t>
            </a:r>
            <a:r>
              <a:rPr lang="en-US" altLang="ko-KR" sz="1200" smtClean="0">
                <a:solidFill>
                  <a:srgbClr val="FF0000"/>
                </a:solidFill>
              </a:rPr>
              <a:t>] </a:t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en-US" altLang="ko-KR" sz="1200" smtClean="0">
                <a:solidFill>
                  <a:srgbClr val="FF0000"/>
                </a:solidFill>
                <a:hlinkClick r:id="rId6"/>
              </a:rPr>
              <a:t>app/scripts/nodes.js</a:t>
            </a:r>
            <a:r>
              <a:rPr lang="en-US" altLang="ko-KR" sz="1200" smtClean="0">
                <a:solidFill>
                  <a:srgbClr val="FF0000"/>
                </a:solidFill>
              </a:rPr>
              <a:t>  [</a:t>
            </a:r>
            <a:r>
              <a:rPr lang="ko-KR" altLang="en-US" sz="1200" smtClean="0">
                <a:solidFill>
                  <a:srgbClr val="FF0000"/>
                </a:solidFill>
              </a:rPr>
              <a:t>메인넷 </a:t>
            </a:r>
            <a:r>
              <a:rPr lang="ko-KR" altLang="en-US" sz="1200" smtClean="0">
                <a:solidFill>
                  <a:srgbClr val="FF0000"/>
                </a:solidFill>
              </a:rPr>
              <a:t>정보</a:t>
            </a:r>
            <a:r>
              <a:rPr lang="en-US" altLang="ko-KR" sz="1200" smtClean="0">
                <a:solidFill>
                  <a:srgbClr val="FF0000"/>
                </a:solidFill>
              </a:rPr>
              <a:t>]</a:t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en-US" altLang="ko-KR" sz="1200" smtClean="0">
                <a:solidFill>
                  <a:srgbClr val="FF0000"/>
                </a:solidFill>
              </a:rPr>
              <a:t/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en-US" altLang="ko-KR" sz="1200" smtClean="0">
                <a:solidFill>
                  <a:srgbClr val="FF0000"/>
                </a:solidFill>
              </a:rPr>
              <a:t>★ ropsten / rinkeby </a:t>
            </a:r>
            <a:r>
              <a:rPr lang="ko-KR" altLang="en-US" sz="1200" smtClean="0">
                <a:solidFill>
                  <a:srgbClr val="FF0000"/>
                </a:solidFill>
              </a:rPr>
              <a:t>테스트넷에 토큰을 </a:t>
            </a:r>
            <a:r>
              <a:rPr lang="en-US" altLang="ko-KR" sz="1200" smtClean="0">
                <a:solidFill>
                  <a:srgbClr val="FF0000"/>
                </a:solidFill>
              </a:rPr>
              <a:t>deploy </a:t>
            </a:r>
            <a:r>
              <a:rPr lang="ko-KR" altLang="en-US" sz="1200" smtClean="0">
                <a:solidFill>
                  <a:srgbClr val="FF0000"/>
                </a:solidFill>
              </a:rPr>
              <a:t>하였으므로</a:t>
            </a:r>
            <a:r>
              <a:rPr lang="en-US" altLang="ko-KR" sz="1200" smtClean="0">
                <a:solidFill>
                  <a:srgbClr val="FF0000"/>
                </a:solidFill>
              </a:rPr>
              <a:t>,  ropTokens.json </a:t>
            </a:r>
            <a:r>
              <a:rPr lang="ko-KR" altLang="en-US" sz="1200" smtClean="0">
                <a:solidFill>
                  <a:srgbClr val="FF0000"/>
                </a:solidFill>
              </a:rPr>
              <a:t>등 해당 체인 파일에 추가할것</a:t>
            </a:r>
            <a:r>
              <a:rPr lang="en-US" altLang="ko-KR" sz="1200" smtClean="0">
                <a:solidFill>
                  <a:srgbClr val="FF0000"/>
                </a:solidFill>
              </a:rPr>
              <a:t>!!!</a:t>
            </a:r>
          </a:p>
          <a:p>
            <a:pPr marL="342900" indent="-342900">
              <a:buAutoNum type="arabicPeriod"/>
            </a:pPr>
            <a:endParaRPr lang="en-US" altLang="ko-KR" sz="120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mtClean="0"/>
              <a:t>확인되면 자신의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으로 </a:t>
            </a:r>
            <a:r>
              <a:rPr lang="en-US" altLang="ko-KR" sz="1600" smtClean="0"/>
              <a:t>push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1.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repository 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PR </a:t>
            </a:r>
            <a:r>
              <a:rPr lang="ko-KR" altLang="en-US" sz="1600" smtClean="0"/>
              <a:t>하기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smtClean="0"/>
              <a:t>배포</a:t>
            </a:r>
            <a:r>
              <a:rPr lang="en-US" altLang="ko-KR" sz="160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</a:t>
            </a:r>
            <a:r>
              <a:rPr lang="en-US" altLang="ko-KR" sz="2400" baseline="30000" smtClean="0"/>
              <a:t>rd</a:t>
            </a:r>
            <a:r>
              <a:rPr lang="en-US" altLang="ko-KR" sz="2400" smtClean="0"/>
              <a:t> </a:t>
            </a:r>
            <a:r>
              <a:rPr lang="en-US" altLang="ko-KR" sz="2400" smtClean="0"/>
              <a:t> </a:t>
            </a:r>
            <a:r>
              <a:rPr lang="en-US" altLang="ko-KR" sz="2400" smtClean="0"/>
              <a:t>Day </a:t>
            </a:r>
            <a:r>
              <a:rPr lang="en-US" altLang="ko-KR" sz="2400" smtClean="0"/>
              <a:t>(Wed)   </a:t>
            </a:r>
            <a:r>
              <a:rPr lang="en-US" altLang="ko-KR" sz="2400" smtClean="0"/>
              <a:t>- </a:t>
            </a:r>
            <a:r>
              <a:rPr lang="en-US" altLang="ko-KR" sz="2400" smtClean="0"/>
              <a:t> </a:t>
            </a:r>
            <a:r>
              <a:rPr lang="ko-KR" altLang="en-US" sz="2400" smtClean="0"/>
              <a:t>신규 </a:t>
            </a:r>
            <a:r>
              <a:rPr lang="en-US" altLang="ko-KR" sz="2400" smtClean="0"/>
              <a:t>git folder </a:t>
            </a:r>
            <a:r>
              <a:rPr lang="ko-KR" altLang="en-US" sz="2400" smtClean="0"/>
              <a:t>만들기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/>
              <a:t>github.com </a:t>
            </a:r>
            <a:r>
              <a:rPr lang="ko-KR" altLang="en-US" sz="1600" smtClean="0"/>
              <a:t>에서 자신이 새로 하고자 하는 </a:t>
            </a:r>
            <a:r>
              <a:rPr lang="en-US" altLang="ko-KR" sz="1600" smtClean="0"/>
              <a:t>repository </a:t>
            </a:r>
            <a:r>
              <a:rPr lang="ko-KR" altLang="en-US" sz="1600" smtClean="0"/>
              <a:t>를 생성한다</a:t>
            </a:r>
            <a:r>
              <a:rPr lang="en-US" altLang="ko-KR" sz="1600" smtClean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sz="1600" smtClean="0"/>
              <a:t>ex )   https://github.com/user1/newproject1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PC </a:t>
            </a:r>
            <a:r>
              <a:rPr lang="ko-KR" altLang="en-US" sz="1600" smtClean="0"/>
              <a:t>에서 작업하던 디렉토리 </a:t>
            </a:r>
            <a:r>
              <a:rPr lang="en-US" altLang="ko-KR" sz="1600" smtClean="0"/>
              <a:t>(git clone </a:t>
            </a:r>
            <a:r>
              <a:rPr lang="ko-KR" altLang="en-US" sz="1600" smtClean="0"/>
              <a:t>이 아닌 디렉토리</a:t>
            </a:r>
            <a:r>
              <a:rPr lang="en-US" altLang="ko-KR" sz="1600" smtClean="0"/>
              <a:t>)</a:t>
            </a:r>
            <a:r>
              <a:rPr lang="ko-KR" altLang="en-US" sz="1600" smtClean="0"/>
              <a:t>  있으면</a:t>
            </a:r>
            <a:r>
              <a:rPr lang="en-US" altLang="ko-KR" sz="1600" smtClean="0"/>
              <a:t>,</a:t>
            </a:r>
            <a:br>
              <a:rPr lang="en-US" altLang="ko-KR" sz="1600" smtClean="0"/>
            </a:br>
            <a:r>
              <a:rPr lang="ko-KR" altLang="en-US" sz="1600" smtClean="0"/>
              <a:t>그 디렉토리에서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git init 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README.md  </a:t>
            </a:r>
            <a:r>
              <a:rPr lang="ko-KR" altLang="en-US" sz="1600" smtClean="0"/>
              <a:t>파일에 간단한 설명을 작성한다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git remote add </a:t>
            </a:r>
            <a:r>
              <a:rPr lang="en-US" altLang="ko-KR" sz="1600" smtClean="0">
                <a:hlinkClick r:id="rId2"/>
              </a:rPr>
              <a:t>https://github.com/user1/newproject1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git add .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git commit –m “start new project1”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git push origin master</a:t>
            </a:r>
            <a:endParaRPr lang="en-US" altLang="ko-KR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4437112"/>
            <a:ext cx="547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node package </a:t>
            </a:r>
            <a:r>
              <a:rPr lang="ko-KR" altLang="en-US" smtClean="0"/>
              <a:t>때문에 고생하셨죠</a:t>
            </a:r>
            <a:r>
              <a:rPr lang="en-US" altLang="ko-KR" smtClean="0"/>
              <a:t>?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nvm (node version manager) </a:t>
            </a:r>
            <a:r>
              <a:rPr lang="ko-KR" altLang="en-US" smtClean="0"/>
              <a:t>도 한번 조사하세요</a:t>
            </a:r>
            <a:r>
              <a:rPr lang="en-US" altLang="ko-KR" smtClean="0"/>
              <a:t>~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</a:t>
            </a:r>
            <a:r>
              <a:rPr lang="en-US" altLang="ko-KR" sz="2400" baseline="30000" smtClean="0"/>
              <a:t>rd</a:t>
            </a:r>
            <a:r>
              <a:rPr lang="en-US" altLang="ko-KR" sz="2400" smtClean="0"/>
              <a:t> </a:t>
            </a:r>
            <a:r>
              <a:rPr lang="en-US" altLang="ko-KR" sz="2400" smtClean="0"/>
              <a:t> </a:t>
            </a:r>
            <a:r>
              <a:rPr lang="en-US" altLang="ko-KR" sz="2400" smtClean="0"/>
              <a:t>Day </a:t>
            </a:r>
            <a:r>
              <a:rPr lang="en-US" altLang="ko-KR" sz="2400" smtClean="0"/>
              <a:t>(Wed)   </a:t>
            </a:r>
            <a:r>
              <a:rPr lang="en-US" altLang="ko-KR" sz="2400" smtClean="0"/>
              <a:t>- </a:t>
            </a:r>
            <a:r>
              <a:rPr lang="en-US" altLang="ko-KR" sz="2400" smtClean="0"/>
              <a:t> </a:t>
            </a:r>
            <a:r>
              <a:rPr lang="ko-KR" altLang="en-US" sz="2400" smtClean="0"/>
              <a:t>토큰의 종류 와 현행 규제 상황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smtClean="0">
                <a:hlinkClick r:id="rId2"/>
              </a:rPr>
              <a:t>해시넷   암호화폐 종류</a:t>
            </a:r>
            <a:r>
              <a:rPr lang="en-US" altLang="ko-KR" sz="1600" smtClean="0">
                <a:hlinkClick r:id="rId2"/>
              </a:rPr>
              <a:t> http</a:t>
            </a:r>
            <a:r>
              <a:rPr lang="en-US" altLang="ko-KR" sz="1600" smtClean="0">
                <a:hlinkClick r:id="rId2"/>
              </a:rPr>
              <a:t>://wiki.hash.kr/index.php/%EC%95%94%ED%98%B8%ED%99%94%ED%8F%90</a:t>
            </a:r>
            <a:r>
              <a:rPr lang="en-US" altLang="ko-KR" sz="1600" smtClean="0">
                <a:hlinkClick r:id="rId2"/>
              </a:rPr>
              <a:t>_%</a:t>
            </a:r>
            <a:r>
              <a:rPr lang="en-US" altLang="ko-KR" sz="1600" smtClean="0">
                <a:hlinkClick r:id="rId2"/>
              </a:rPr>
              <a:t>EC%A2%85%EB%A5%98</a:t>
            </a:r>
            <a:r>
              <a:rPr lang="en-US" altLang="ko-KR" sz="1600" smtClean="0"/>
              <a:t> 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주요 토큰</a:t>
            </a:r>
            <a:endParaRPr lang="en-US" altLang="ko-KR" sz="1600" smtClean="0"/>
          </a:p>
          <a:p>
            <a:pPr marL="800100" lvl="1" indent="-342900">
              <a:buAutoNum type="arabicParenR"/>
            </a:pPr>
            <a:r>
              <a:rPr lang="ko-KR" altLang="en-US" sz="1600" smtClean="0"/>
              <a:t>유틸리티 토큰</a:t>
            </a:r>
            <a:endParaRPr lang="en-US" altLang="ko-KR" sz="1600" smtClean="0"/>
          </a:p>
          <a:p>
            <a:pPr marL="1257300" lvl="2" indent="-342900">
              <a:buAutoNum type="arabicParenR"/>
            </a:pPr>
            <a:r>
              <a:rPr lang="ko-KR" altLang="en-US" sz="1600" smtClean="0"/>
              <a:t>대다수의 </a:t>
            </a:r>
            <a:r>
              <a:rPr lang="en-US" altLang="ko-KR" sz="1600" smtClean="0"/>
              <a:t>DAPP </a:t>
            </a:r>
            <a:r>
              <a:rPr lang="ko-KR" altLang="en-US" sz="1600" smtClean="0"/>
              <a:t>토큰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ko-KR" altLang="en-US" sz="1600" smtClean="0"/>
              <a:t>게임</a:t>
            </a:r>
            <a:r>
              <a:rPr lang="en-US" altLang="ko-KR" sz="1600" smtClean="0"/>
              <a:t>,  SNS , …</a:t>
            </a:r>
          </a:p>
          <a:p>
            <a:pPr marL="800100" lvl="1" indent="-342900">
              <a:buAutoNum type="arabicParenR"/>
            </a:pPr>
            <a:endParaRPr lang="en-US" altLang="ko-KR" sz="1600" smtClean="0"/>
          </a:p>
          <a:p>
            <a:pPr marL="800100" lvl="1" indent="-342900">
              <a:buAutoNum type="arabicParenR"/>
            </a:pPr>
            <a:r>
              <a:rPr lang="ko-KR" altLang="en-US" sz="1600" smtClean="0"/>
              <a:t>결제형 토큰  </a:t>
            </a:r>
            <a:r>
              <a:rPr lang="en-US" altLang="ko-KR" sz="1600" smtClean="0"/>
              <a:t>-  </a:t>
            </a:r>
            <a:r>
              <a:rPr lang="ko-KR" altLang="en-US" sz="1600" smtClean="0">
                <a:solidFill>
                  <a:srgbClr val="FF0000"/>
                </a:solidFill>
              </a:rPr>
              <a:t>규제</a:t>
            </a:r>
            <a:r>
              <a:rPr lang="en-US" altLang="ko-KR" sz="1600" smtClean="0"/>
              <a:t>, </a:t>
            </a:r>
            <a:r>
              <a:rPr lang="ko-KR" altLang="en-US" sz="1600" smtClean="0"/>
              <a:t>기존 금융권 과 업무 협의 기반 발행이 필요</a:t>
            </a:r>
            <a:endParaRPr lang="en-US" altLang="ko-KR" sz="1600" smtClean="0"/>
          </a:p>
          <a:p>
            <a:pPr marL="1257300" lvl="2" indent="-342900">
              <a:buAutoNum type="arabicParenR"/>
            </a:pPr>
            <a:r>
              <a:rPr lang="en-US" altLang="ko-KR" sz="1600" smtClean="0"/>
              <a:t>TenX , Tezos , </a:t>
            </a:r>
            <a:r>
              <a:rPr lang="ko-KR" altLang="en-US" sz="1600" smtClean="0"/>
              <a:t>기존 신용카드 및 은행결제 대체용토큰 </a:t>
            </a:r>
            <a:endParaRPr lang="en-US" altLang="ko-KR" sz="1600" smtClean="0"/>
          </a:p>
          <a:p>
            <a:pPr marL="1257300" lvl="2" indent="-342900">
              <a:buAutoNum type="arabicParenR"/>
            </a:pPr>
            <a:r>
              <a:rPr lang="en-US" altLang="ko-KR" sz="1600" smtClean="0"/>
              <a:t>Stable </a:t>
            </a:r>
            <a:r>
              <a:rPr lang="ko-KR" altLang="en-US" sz="1600" smtClean="0"/>
              <a:t>코인 </a:t>
            </a:r>
            <a:r>
              <a:rPr lang="en-US" altLang="ko-KR" sz="1600" smtClean="0"/>
              <a:t>(</a:t>
            </a:r>
            <a:r>
              <a:rPr lang="ko-KR" altLang="en-US" sz="1600" smtClean="0"/>
              <a:t>토큰</a:t>
            </a:r>
            <a:r>
              <a:rPr lang="en-US" altLang="ko-KR" sz="1600" smtClean="0"/>
              <a:t>) – Tether , USDT , USDC</a:t>
            </a:r>
          </a:p>
          <a:p>
            <a:pPr marL="800100" lvl="1" indent="-342900">
              <a:buAutoNum type="arabicParenR"/>
            </a:pPr>
            <a:endParaRPr lang="en-US" altLang="ko-KR" sz="1600" smtClean="0"/>
          </a:p>
          <a:p>
            <a:pPr marL="800100" lvl="1" indent="-342900">
              <a:buAutoNum type="arabicParenR"/>
            </a:pPr>
            <a:r>
              <a:rPr lang="ko-KR" altLang="en-US" sz="1600" smtClean="0"/>
              <a:t>주식</a:t>
            </a:r>
            <a:r>
              <a:rPr lang="en-US" altLang="ko-KR" sz="1600" smtClean="0"/>
              <a:t>,</a:t>
            </a:r>
            <a:r>
              <a:rPr lang="ko-KR" altLang="en-US" sz="1600" smtClean="0"/>
              <a:t>자산형 토큰 </a:t>
            </a:r>
            <a:r>
              <a:rPr lang="en-US" altLang="ko-KR" sz="1600" smtClean="0"/>
              <a:t>-  </a:t>
            </a:r>
            <a:r>
              <a:rPr lang="ko-KR" altLang="en-US" sz="1600" smtClean="0">
                <a:solidFill>
                  <a:srgbClr val="FF0000"/>
                </a:solidFill>
              </a:rPr>
              <a:t>규제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중앙 </a:t>
            </a:r>
            <a:r>
              <a:rPr lang="en-US" altLang="ko-KR" sz="1600" smtClean="0"/>
              <a:t>SEC (</a:t>
            </a:r>
            <a:r>
              <a:rPr lang="ko-KR" altLang="en-US" sz="1600" smtClean="0"/>
              <a:t>증권</a:t>
            </a:r>
            <a:r>
              <a:rPr lang="en-US" altLang="ko-KR" sz="1600" smtClean="0"/>
              <a:t>,</a:t>
            </a:r>
            <a:r>
              <a:rPr lang="ko-KR" altLang="en-US" sz="1600" smtClean="0"/>
              <a:t>금융감독원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주시함</a:t>
            </a:r>
            <a:r>
              <a:rPr lang="en-US" altLang="ko-KR" sz="1600" smtClean="0"/>
              <a:t>.</a:t>
            </a:r>
          </a:p>
          <a:p>
            <a:pPr marL="1257300" lvl="2" indent="-342900">
              <a:buAutoNum type="arabicParenR"/>
            </a:pPr>
            <a:r>
              <a:rPr lang="en-US" altLang="ko-KR" sz="1600" smtClean="0"/>
              <a:t>DAO</a:t>
            </a:r>
          </a:p>
          <a:p>
            <a:pPr marL="1257300" lvl="2" indent="-342900">
              <a:buAutoNum type="arabicParenR"/>
            </a:pPr>
            <a:r>
              <a:rPr lang="ko-KR" altLang="en-US" sz="1600" smtClean="0"/>
              <a:t>부동산</a:t>
            </a:r>
            <a:r>
              <a:rPr lang="en-US" altLang="ko-KR" sz="1600" smtClean="0"/>
              <a:t> </a:t>
            </a:r>
            <a:r>
              <a:rPr lang="ko-KR" altLang="en-US" sz="1600" smtClean="0"/>
              <a:t>등의 실물자산을 교환하는 매개로 하는 토큰</a:t>
            </a:r>
            <a:endParaRPr lang="en-US" altLang="ko-KR" sz="1600" smtClean="0"/>
          </a:p>
          <a:p>
            <a:pPr marL="1257300" lvl="2" indent="-342900">
              <a:buAutoNum type="arabicParenR"/>
            </a:pPr>
            <a:endParaRPr lang="en-US" altLang="ko-KR" sz="1600" smtClean="0"/>
          </a:p>
          <a:p>
            <a:pPr marL="800100" lvl="1" indent="-342900">
              <a:buAutoNum type="arabicParenR"/>
            </a:pPr>
            <a:r>
              <a:rPr lang="ko-KR" altLang="en-US" sz="1600" smtClean="0"/>
              <a:t>하이브리드 형 토큰 </a:t>
            </a:r>
            <a:r>
              <a:rPr lang="en-US" altLang="ko-KR" sz="1600" smtClean="0"/>
              <a:t>– </a:t>
            </a:r>
            <a:r>
              <a:rPr lang="ko-KR" altLang="en-US" sz="1600" smtClean="0">
                <a:solidFill>
                  <a:srgbClr val="FF0000"/>
                </a:solidFill>
              </a:rPr>
              <a:t>규제 </a:t>
            </a:r>
            <a:r>
              <a:rPr lang="en-US" altLang="ko-KR" sz="1600" smtClean="0">
                <a:solidFill>
                  <a:srgbClr val="FF0000"/>
                </a:solidFill>
              </a:rPr>
              <a:t>, </a:t>
            </a:r>
            <a:r>
              <a:rPr lang="ko-KR" altLang="en-US" sz="1600" smtClean="0">
                <a:solidFill>
                  <a:srgbClr val="FF0000"/>
                </a:solidFill>
              </a:rPr>
              <a:t>감시대상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800100" lvl="1" indent="-342900">
              <a:buAutoNum type="arabicParenR"/>
            </a:pPr>
            <a:endParaRPr lang="en-US" altLang="ko-KR" sz="1600" smtClean="0"/>
          </a:p>
          <a:p>
            <a:pPr marL="800100" lvl="1" indent="-342900">
              <a:buAutoNum type="arabicParenR"/>
            </a:pPr>
            <a:endParaRPr lang="en-US" altLang="ko-KR" sz="1600" smtClean="0"/>
          </a:p>
          <a:p>
            <a:pPr marL="800100" lvl="1" indent="-342900">
              <a:buAutoNum type="arabicParenR"/>
            </a:pPr>
            <a:endParaRPr lang="en-US" altLang="ko-K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</a:t>
            </a:r>
            <a:r>
              <a:rPr lang="en-US" altLang="ko-KR" sz="2400" baseline="30000" smtClean="0"/>
              <a:t>rd</a:t>
            </a:r>
            <a:r>
              <a:rPr lang="en-US" altLang="ko-KR" sz="2400" smtClean="0"/>
              <a:t> </a:t>
            </a:r>
            <a:r>
              <a:rPr lang="en-US" altLang="ko-KR" sz="2400" smtClean="0"/>
              <a:t> </a:t>
            </a:r>
            <a:r>
              <a:rPr lang="en-US" altLang="ko-KR" sz="2400" smtClean="0"/>
              <a:t>Day </a:t>
            </a:r>
            <a:r>
              <a:rPr lang="en-US" altLang="ko-KR" sz="2400" smtClean="0"/>
              <a:t>(Wed)   </a:t>
            </a:r>
            <a:r>
              <a:rPr lang="en-US" altLang="ko-KR" sz="2400" smtClean="0"/>
              <a:t>- </a:t>
            </a:r>
            <a:r>
              <a:rPr lang="en-US" altLang="ko-KR" sz="2400" smtClean="0"/>
              <a:t> </a:t>
            </a:r>
            <a:r>
              <a:rPr lang="ko-KR" altLang="en-US" sz="2400" smtClean="0"/>
              <a:t>숙제 및 공부할것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620688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smtClean="0">
                <a:hlinkClick r:id="rId2"/>
              </a:rPr>
              <a:t>해시넷   암호화폐 종류</a:t>
            </a:r>
            <a:r>
              <a:rPr lang="en-US" altLang="ko-KR" sz="1200" smtClean="0">
                <a:hlinkClick r:id="rId2"/>
              </a:rPr>
              <a:t> http</a:t>
            </a:r>
            <a:r>
              <a:rPr lang="en-US" altLang="ko-KR" sz="1200" smtClean="0">
                <a:hlinkClick r:id="rId2"/>
              </a:rPr>
              <a:t>://wiki.hash.kr/index.php/%EC%95%94%ED%98%B8%ED%99%94%ED%8F%90</a:t>
            </a:r>
            <a:r>
              <a:rPr lang="en-US" altLang="ko-KR" sz="1200" smtClean="0">
                <a:hlinkClick r:id="rId2"/>
              </a:rPr>
              <a:t>_%</a:t>
            </a:r>
            <a:r>
              <a:rPr lang="en-US" altLang="ko-KR" sz="1200" smtClean="0">
                <a:hlinkClick r:id="rId2"/>
              </a:rPr>
              <a:t>EC%A2%85%EB%A5%98</a:t>
            </a:r>
            <a:r>
              <a:rPr lang="en-US" altLang="ko-KR" sz="1200" smtClean="0"/>
              <a:t> </a:t>
            </a:r>
          </a:p>
          <a:p>
            <a:pPr marL="342900" indent="-342900">
              <a:buAutoNum type="arabicPeriod"/>
            </a:pPr>
            <a:endParaRPr lang="en-US" altLang="ko-KR" sz="1200" smtClean="0"/>
          </a:p>
          <a:p>
            <a:pPr marL="342900" indent="-342900">
              <a:buFontTx/>
              <a:buChar char="-"/>
            </a:pPr>
            <a:r>
              <a:rPr lang="ko-KR" altLang="en-US" sz="1200" smtClean="0"/>
              <a:t>위의 링크를 보고 </a:t>
            </a:r>
            <a:r>
              <a:rPr lang="en-US" altLang="ko-KR" sz="1200" smtClean="0"/>
              <a:t>, </a:t>
            </a:r>
            <a:r>
              <a:rPr lang="ko-KR" altLang="en-US" sz="1200" smtClean="0"/>
              <a:t>암호화폐 종류별</a:t>
            </a:r>
            <a:r>
              <a:rPr lang="ko-KR" altLang="en-US" sz="1200" smtClean="0"/>
              <a:t>로 간략 특징</a:t>
            </a:r>
            <a:r>
              <a:rPr lang="en-US" altLang="ko-KR" sz="1200" smtClean="0"/>
              <a:t>, (2~3</a:t>
            </a:r>
            <a:r>
              <a:rPr lang="ko-KR" altLang="en-US" sz="1200" smtClean="0"/>
              <a:t>줄</a:t>
            </a:r>
            <a:r>
              <a:rPr lang="en-US" altLang="ko-KR" sz="1200" smtClean="0"/>
              <a:t>) </a:t>
            </a:r>
            <a:r>
              <a:rPr lang="ko-KR" altLang="en-US" sz="1200" smtClean="0"/>
              <a:t>형태로 조사해서 발표할것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ko-KR" altLang="en-US" sz="1200" smtClean="0"/>
              <a:t>좀 더 긴경우는 별도의 내용을 가지고서 발표할것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- </a:t>
            </a:r>
            <a:r>
              <a:rPr lang="ko-KR" altLang="en-US" sz="1200" smtClean="0"/>
              <a:t>자리 번호순대로 나눠서 랜덤으로 </a:t>
            </a:r>
            <a:r>
              <a:rPr lang="en-US" altLang="ko-KR" sz="1200" smtClean="0"/>
              <a:t>2~5</a:t>
            </a:r>
            <a:r>
              <a:rPr lang="ko-KR" altLang="en-US" sz="1200" smtClean="0"/>
              <a:t>개 조사하여 발표</a:t>
            </a:r>
            <a:endParaRPr lang="en-US" altLang="ko-KR" sz="1200" smtClean="0"/>
          </a:p>
          <a:p>
            <a:pPr marL="342900" indent="-342900"/>
            <a:endParaRPr lang="en-US" altLang="ko-KR" sz="1200" smtClean="0"/>
          </a:p>
          <a:p>
            <a:pPr marL="342900" indent="-342900"/>
            <a:r>
              <a:rPr lang="en-US" altLang="ko-KR" sz="1200" smtClean="0"/>
              <a:t>2. geth </a:t>
            </a:r>
            <a:r>
              <a:rPr lang="ko-KR" altLang="en-US" sz="1200" smtClean="0"/>
              <a:t>또는 </a:t>
            </a:r>
            <a:r>
              <a:rPr lang="en-US" altLang="ko-KR" sz="1200" smtClean="0"/>
              <a:t>parity </a:t>
            </a:r>
            <a:r>
              <a:rPr lang="ko-KR" altLang="en-US" sz="1200" smtClean="0"/>
              <a:t>로 </a:t>
            </a:r>
            <a:r>
              <a:rPr lang="en-US" altLang="ko-KR" sz="1200" smtClean="0"/>
              <a:t>Eth/Etc/Ropsten/Rinkeby </a:t>
            </a:r>
            <a:r>
              <a:rPr lang="ko-KR" altLang="en-US" sz="1200" smtClean="0"/>
              <a:t>등 아무거나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노드 동기화 하여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console </a:t>
            </a:r>
            <a:r>
              <a:rPr lang="ko-KR" altLang="en-US" sz="1200" smtClean="0"/>
              <a:t>로 실험해볼것 </a:t>
            </a:r>
            <a:r>
              <a:rPr lang="en-US" altLang="ko-KR" sz="1200" smtClean="0"/>
              <a:t>(</a:t>
            </a:r>
            <a:r>
              <a:rPr lang="ko-KR" altLang="en-US" sz="1200" smtClean="0"/>
              <a:t>개인 컴퓨터 에서</a:t>
            </a:r>
            <a:r>
              <a:rPr lang="en-US" altLang="ko-KR" sz="1200" smtClean="0"/>
              <a:t>)</a:t>
            </a:r>
          </a:p>
          <a:p>
            <a:pPr marL="342900" indent="-342900"/>
            <a:endParaRPr lang="en-US" altLang="ko-KR" sz="1200" smtClean="0"/>
          </a:p>
          <a:p>
            <a:pPr marL="342900" indent="-342900"/>
            <a:r>
              <a:rPr lang="en-US" altLang="ko-KR" sz="1200" smtClean="0"/>
              <a:t>3. MyEtherWallet </a:t>
            </a:r>
            <a:r>
              <a:rPr lang="ko-KR" altLang="en-US" sz="1200" smtClean="0"/>
              <a:t>의 소스를 공부해 볼것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>[</a:t>
            </a:r>
            <a:r>
              <a:rPr lang="ko-KR" altLang="en-US" sz="1200" smtClean="0"/>
              <a:t>참조 </a:t>
            </a:r>
            <a:r>
              <a:rPr lang="en-US" altLang="ko-KR" sz="1200" smtClean="0"/>
              <a:t>: Web3Js API ]</a:t>
            </a:r>
            <a:br>
              <a:rPr lang="en-US" altLang="ko-KR" sz="1200" smtClean="0"/>
            </a:br>
            <a:r>
              <a:rPr lang="ko-KR" altLang="en-US" sz="1200" smtClean="0"/>
              <a:t>특히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코인 </a:t>
            </a:r>
            <a:r>
              <a:rPr lang="en-US" altLang="ko-KR" sz="1200" smtClean="0"/>
              <a:t>/ Token </a:t>
            </a:r>
            <a:r>
              <a:rPr lang="ko-KR" altLang="en-US" sz="1200" smtClean="0"/>
              <a:t>의 전송</a:t>
            </a:r>
            <a:r>
              <a:rPr lang="en-US" altLang="ko-KR" sz="1200" smtClean="0"/>
              <a:t>,</a:t>
            </a:r>
            <a:r>
              <a:rPr lang="ko-KR" altLang="en-US" sz="1200" smtClean="0"/>
              <a:t>수신</a:t>
            </a:r>
            <a:r>
              <a:rPr lang="en-US" altLang="ko-KR" sz="1200" smtClean="0"/>
              <a:t>, Transaction </a:t>
            </a:r>
            <a:r>
              <a:rPr lang="ko-KR" altLang="en-US" sz="1200" smtClean="0"/>
              <a:t>만드는것 </a:t>
            </a:r>
            <a:r>
              <a:rPr lang="en-US" altLang="ko-KR" sz="1200" smtClean="0"/>
              <a:t>, blockchain node (geth/parity) rpc </a:t>
            </a:r>
            <a:r>
              <a:rPr lang="ko-KR" altLang="en-US" sz="1200" smtClean="0"/>
              <a:t>와 연동되는 </a:t>
            </a:r>
            <a:r>
              <a:rPr lang="en-US" altLang="ko-KR" sz="1200" smtClean="0"/>
              <a:t>API </a:t>
            </a:r>
            <a:r>
              <a:rPr lang="ko-KR" altLang="en-US" sz="1200" smtClean="0"/>
              <a:t>위주로 내용을 조사할것</a:t>
            </a:r>
            <a:r>
              <a:rPr lang="en-US" altLang="ko-KR" sz="1200" smtClean="0"/>
              <a:t>.</a:t>
            </a:r>
          </a:p>
          <a:p>
            <a:pPr marL="342900" indent="-342900"/>
            <a:r>
              <a:rPr lang="en-US" altLang="ko-KR" sz="1200" smtClean="0"/>
              <a:t> </a:t>
            </a:r>
            <a:r>
              <a:rPr lang="en-US" altLang="ko-KR" sz="1200" smtClean="0"/>
              <a:t> - FrontEnd(UX) </a:t>
            </a:r>
            <a:r>
              <a:rPr lang="ko-KR" altLang="en-US" sz="1200" smtClean="0"/>
              <a:t>관심자는 </a:t>
            </a:r>
            <a:r>
              <a:rPr lang="en-US" altLang="ko-KR" sz="1200" smtClean="0"/>
              <a:t>MVC </a:t>
            </a:r>
            <a:r>
              <a:rPr lang="ko-KR" altLang="en-US" sz="1200" smtClean="0"/>
              <a:t>관점에서 </a:t>
            </a:r>
            <a:r>
              <a:rPr lang="en-US" altLang="ko-KR" sz="1200" smtClean="0"/>
              <a:t>View 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Controle</a:t>
            </a:r>
            <a:r>
              <a:rPr lang="ko-KR" altLang="en-US" sz="1200" smtClean="0"/>
              <a:t>의 연계를 집중적으로 볼것</a:t>
            </a:r>
            <a:endParaRPr lang="en-US" altLang="ko-KR" sz="1200" smtClean="0"/>
          </a:p>
          <a:p>
            <a:pPr marL="342900" indent="-342900"/>
            <a:r>
              <a:rPr lang="en-US" altLang="ko-KR" sz="1200" smtClean="0"/>
              <a:t>4. MetaMask </a:t>
            </a:r>
            <a:r>
              <a:rPr lang="ko-KR" altLang="en-US" sz="1200" smtClean="0"/>
              <a:t>소스도 공부해 볼것</a:t>
            </a:r>
            <a:r>
              <a:rPr lang="en-US" altLang="ko-KR" sz="1200" smtClean="0"/>
              <a:t>.</a:t>
            </a:r>
          </a:p>
          <a:p>
            <a:pPr marL="342900" indent="-342900"/>
            <a:endParaRPr lang="en-US" altLang="ko-KR" sz="1600" smtClean="0"/>
          </a:p>
          <a:p>
            <a:pPr marL="342900" indent="-342900"/>
            <a:r>
              <a:rPr lang="ko-KR" altLang="en-US" sz="1600" b="1" smtClean="0">
                <a:solidFill>
                  <a:srgbClr val="FF0000"/>
                </a:solidFill>
              </a:rPr>
              <a:t>대망의 숙제 </a:t>
            </a:r>
            <a:r>
              <a:rPr lang="en-US" altLang="ko-KR" sz="1600" b="1" smtClean="0">
                <a:solidFill>
                  <a:srgbClr val="FF0000"/>
                </a:solidFill>
              </a:rPr>
              <a:t>: 1 </a:t>
            </a:r>
            <a:r>
              <a:rPr lang="ko-KR" altLang="en-US" sz="1600" b="1" smtClean="0">
                <a:solidFill>
                  <a:srgbClr val="FF0000"/>
                </a:solidFill>
              </a:rPr>
              <a:t>또는 </a:t>
            </a:r>
            <a:r>
              <a:rPr lang="en-US" altLang="ko-KR" sz="1600" b="1" smtClean="0">
                <a:solidFill>
                  <a:srgbClr val="FF0000"/>
                </a:solidFill>
              </a:rPr>
              <a:t>2 </a:t>
            </a:r>
            <a:r>
              <a:rPr lang="ko-KR" altLang="en-US" sz="1600" b="1" smtClean="0">
                <a:solidFill>
                  <a:srgbClr val="FF0000"/>
                </a:solidFill>
              </a:rPr>
              <a:t>에서 선택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sz="1600" b="1" smtClean="0">
                <a:solidFill>
                  <a:srgbClr val="FF0000"/>
                </a:solidFill>
              </a:rPr>
              <a:t>1. Stake </a:t>
            </a:r>
            <a:r>
              <a:rPr lang="ko-KR" altLang="en-US" sz="1600" b="1" smtClean="0">
                <a:solidFill>
                  <a:srgbClr val="FF0000"/>
                </a:solidFill>
              </a:rPr>
              <a:t>하는 </a:t>
            </a:r>
            <a:r>
              <a:rPr lang="en-US" altLang="ko-KR" sz="1600" b="1" smtClean="0">
                <a:solidFill>
                  <a:srgbClr val="FF0000"/>
                </a:solidFill>
              </a:rPr>
              <a:t>Contract </a:t>
            </a:r>
            <a:r>
              <a:rPr lang="ko-KR" altLang="en-US" sz="1600" b="1" smtClean="0">
                <a:solidFill>
                  <a:srgbClr val="FF0000"/>
                </a:solidFill>
              </a:rPr>
              <a:t>작성할것</a:t>
            </a:r>
            <a:r>
              <a:rPr lang="en-US" altLang="ko-KR" sz="1600" b="1" smtClean="0">
                <a:solidFill>
                  <a:srgbClr val="FF0000"/>
                </a:solidFill>
              </a:rPr>
              <a:t>!</a:t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r>
              <a:rPr lang="en-US" altLang="ko-KR" sz="1600" b="1" smtClean="0">
                <a:solidFill>
                  <a:srgbClr val="FF0000"/>
                </a:solidFill>
              </a:rPr>
              <a:t/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r>
              <a:rPr lang="ko-KR" altLang="en-US" sz="1600" b="1" smtClean="0">
                <a:solidFill>
                  <a:srgbClr val="FF0000"/>
                </a:solidFill>
              </a:rPr>
              <a:t>요구사항 </a:t>
            </a:r>
            <a:r>
              <a:rPr lang="en-US" altLang="ko-KR" sz="1600" b="1" smtClean="0">
                <a:solidFill>
                  <a:srgbClr val="FF0000"/>
                </a:solidFill>
              </a:rPr>
              <a:t/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r>
              <a:rPr lang="en-US" altLang="ko-KR" sz="1600" b="1" smtClean="0">
                <a:solidFill>
                  <a:srgbClr val="FF0000"/>
                </a:solidFill>
              </a:rPr>
              <a:t>1) </a:t>
            </a:r>
            <a:r>
              <a:rPr lang="ko-KR" altLang="en-US" sz="1600" b="1" smtClean="0">
                <a:solidFill>
                  <a:srgbClr val="FF0000"/>
                </a:solidFill>
              </a:rPr>
              <a:t>사용자 입력사항 </a:t>
            </a:r>
            <a:r>
              <a:rPr lang="en-US" altLang="ko-KR" sz="1600" b="1" smtClean="0">
                <a:solidFill>
                  <a:srgbClr val="FF0000"/>
                </a:solidFill>
              </a:rPr>
              <a:t>-  Fund, </a:t>
            </a:r>
            <a:r>
              <a:rPr lang="ko-KR" altLang="en-US" sz="1600" b="1" smtClean="0">
                <a:solidFill>
                  <a:srgbClr val="FF0000"/>
                </a:solidFill>
              </a:rPr>
              <a:t>리턴지갑</a:t>
            </a:r>
            <a:r>
              <a:rPr lang="en-US" altLang="ko-KR" sz="1600" b="1" smtClean="0">
                <a:solidFill>
                  <a:srgbClr val="FF0000"/>
                </a:solidFill>
              </a:rPr>
              <a:t>, Unlock </a:t>
            </a:r>
            <a:r>
              <a:rPr lang="ko-KR" altLang="en-US" sz="1600" b="1" smtClean="0">
                <a:solidFill>
                  <a:srgbClr val="FF0000"/>
                </a:solidFill>
              </a:rPr>
              <a:t>하고 리턴되는 시간 </a:t>
            </a:r>
            <a:r>
              <a:rPr lang="en-US" altLang="ko-KR" sz="1600" b="1" smtClean="0">
                <a:solidFill>
                  <a:srgbClr val="FF0000"/>
                </a:solidFill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날짜 또는 </a:t>
            </a:r>
            <a:r>
              <a:rPr lang="en-US" altLang="ko-KR" sz="1600" b="1" smtClean="0">
                <a:solidFill>
                  <a:srgbClr val="FF0000"/>
                </a:solidFill>
              </a:rPr>
              <a:t>Seconds </a:t>
            </a:r>
            <a:r>
              <a:rPr lang="ko-KR" altLang="en-US" sz="1600" b="1" smtClean="0">
                <a:solidFill>
                  <a:srgbClr val="FF0000"/>
                </a:solidFill>
              </a:rPr>
              <a:t>또는 </a:t>
            </a:r>
            <a:r>
              <a:rPr lang="en-US" altLang="ko-KR" sz="1600" b="1" smtClean="0">
                <a:solidFill>
                  <a:srgbClr val="FF0000"/>
                </a:solidFill>
              </a:rPr>
              <a:t>blocknumber </a:t>
            </a:r>
            <a:r>
              <a:rPr lang="ko-KR" altLang="en-US" sz="1600" b="1" smtClean="0">
                <a:solidFill>
                  <a:srgbClr val="FF0000"/>
                </a:solidFill>
              </a:rPr>
              <a:t>중 원하는 형태로 할것</a:t>
            </a:r>
            <a:r>
              <a:rPr lang="en-US" altLang="ko-KR" sz="1600" b="1" smtClean="0">
                <a:solidFill>
                  <a:srgbClr val="FF0000"/>
                </a:solidFill>
              </a:rPr>
              <a:t>)</a:t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r>
              <a:rPr lang="en-US" altLang="ko-KR" sz="1600" b="1" smtClean="0">
                <a:solidFill>
                  <a:srgbClr val="FF0000"/>
                </a:solidFill>
              </a:rPr>
              <a:t>2) </a:t>
            </a:r>
            <a:r>
              <a:rPr lang="ko-KR" altLang="en-US" sz="1600" b="1" smtClean="0">
                <a:solidFill>
                  <a:srgbClr val="FF0000"/>
                </a:solidFill>
              </a:rPr>
              <a:t>일정시간이 지난후</a:t>
            </a:r>
            <a:r>
              <a:rPr lang="en-US" altLang="ko-KR" sz="1600" b="1" smtClean="0">
                <a:solidFill>
                  <a:srgbClr val="FF0000"/>
                </a:solidFill>
              </a:rPr>
              <a:t>, Stake </a:t>
            </a:r>
            <a:r>
              <a:rPr lang="ko-KR" altLang="en-US" sz="1600" b="1" smtClean="0">
                <a:solidFill>
                  <a:srgbClr val="FF0000"/>
                </a:solidFill>
              </a:rPr>
              <a:t>된 지갑에서 리턴지갑으로 </a:t>
            </a:r>
            <a:r>
              <a:rPr lang="en-US" altLang="ko-KR" sz="1600" b="1" smtClean="0">
                <a:solidFill>
                  <a:srgbClr val="FF0000"/>
                </a:solidFill>
              </a:rPr>
              <a:t>Fund </a:t>
            </a:r>
            <a:r>
              <a:rPr lang="ko-KR" altLang="en-US" sz="1600" b="1" smtClean="0">
                <a:solidFill>
                  <a:srgbClr val="FF0000"/>
                </a:solidFill>
              </a:rPr>
              <a:t>가 인출된다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endParaRPr lang="en-US" altLang="ko-KR" sz="1600" b="1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sz="1600" b="1" smtClean="0">
                <a:solidFill>
                  <a:srgbClr val="FF0000"/>
                </a:solidFill>
              </a:rPr>
              <a:t>2. Lock </a:t>
            </a:r>
            <a:r>
              <a:rPr lang="ko-KR" altLang="en-US" sz="1600" b="1" smtClean="0">
                <a:solidFill>
                  <a:srgbClr val="FF0000"/>
                </a:solidFill>
              </a:rPr>
              <a:t>하는 </a:t>
            </a:r>
            <a:r>
              <a:rPr lang="en-US" altLang="ko-KR" sz="1600" b="1" smtClean="0">
                <a:solidFill>
                  <a:srgbClr val="FF0000"/>
                </a:solidFill>
              </a:rPr>
              <a:t>Contract </a:t>
            </a:r>
            <a:r>
              <a:rPr lang="ko-KR" altLang="en-US" sz="1600" b="1" smtClean="0">
                <a:solidFill>
                  <a:srgbClr val="FF0000"/>
                </a:solidFill>
              </a:rPr>
              <a:t>작성할것</a:t>
            </a:r>
            <a:r>
              <a:rPr lang="en-US" altLang="ko-KR" sz="1600" b="1" smtClean="0">
                <a:solidFill>
                  <a:srgbClr val="FF0000"/>
                </a:solidFill>
              </a:rPr>
              <a:t>!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sz="1600" b="1" smtClean="0">
                <a:solidFill>
                  <a:srgbClr val="FF0000"/>
                </a:solidFill>
              </a:rPr>
              <a:t>    </a:t>
            </a:r>
            <a:r>
              <a:rPr lang="ko-KR" altLang="en-US" sz="1600" b="1" smtClean="0">
                <a:solidFill>
                  <a:srgbClr val="FF0000"/>
                </a:solidFill>
              </a:rPr>
              <a:t>요구사항</a:t>
            </a:r>
            <a:r>
              <a:rPr lang="en-US" altLang="ko-KR" sz="1600" b="1" smtClean="0">
                <a:solidFill>
                  <a:srgbClr val="FF0000"/>
                </a:solidFill>
              </a:rPr>
              <a:t/>
            </a:r>
            <a:br>
              <a:rPr lang="en-US" altLang="ko-KR" sz="1600" b="1" smtClean="0">
                <a:solidFill>
                  <a:srgbClr val="FF0000"/>
                </a:solidFill>
              </a:rPr>
            </a:br>
            <a:r>
              <a:rPr lang="en-US" altLang="ko-KR" sz="1600" b="1" smtClean="0">
                <a:solidFill>
                  <a:srgbClr val="FF0000"/>
                </a:solidFill>
              </a:rPr>
              <a:t>1) </a:t>
            </a:r>
            <a:r>
              <a:rPr lang="ko-KR" altLang="en-US" sz="1600" b="1" smtClean="0">
                <a:solidFill>
                  <a:srgbClr val="FF0000"/>
                </a:solidFill>
              </a:rPr>
              <a:t>지갑에 </a:t>
            </a:r>
            <a:r>
              <a:rPr lang="en-US" altLang="ko-KR" sz="1600" b="1" smtClean="0">
                <a:solidFill>
                  <a:srgbClr val="FF0000"/>
                </a:solidFill>
              </a:rPr>
              <a:t>Fund </a:t>
            </a:r>
            <a:r>
              <a:rPr lang="ko-KR" altLang="en-US" sz="1600" b="1" smtClean="0">
                <a:solidFill>
                  <a:srgbClr val="FF0000"/>
                </a:solidFill>
              </a:rPr>
              <a:t>를 일정기간 이후에 인출이 가능하게 하는 </a:t>
            </a:r>
            <a:r>
              <a:rPr lang="en-US" altLang="ko-KR" sz="1600" b="1" smtClean="0">
                <a:solidFill>
                  <a:srgbClr val="FF0000"/>
                </a:solidFill>
              </a:rPr>
              <a:t>Contract</a:t>
            </a:r>
            <a:endParaRPr lang="en-US" altLang="ko-K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</a:t>
            </a:r>
            <a:r>
              <a:rPr lang="en-US" altLang="ko-KR" sz="2400" baseline="30000" smtClean="0"/>
              <a:t>st</a:t>
            </a:r>
            <a:r>
              <a:rPr lang="en-US" altLang="ko-KR" sz="2400" smtClean="0"/>
              <a:t> Day (Mon)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324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Introduction / Orientation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Chain download /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MEW </a:t>
            </a:r>
            <a:r>
              <a:rPr lang="ko-KR" altLang="en-US" smtClean="0"/>
              <a:t>연동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err="1" smtClean="0"/>
              <a:t>그외</a:t>
            </a:r>
            <a:r>
              <a:rPr lang="en-US" altLang="ko-KR" smtClean="0"/>
              <a:t>…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</a:t>
            </a:r>
            <a:r>
              <a:rPr lang="en-US" altLang="ko-KR" sz="2400" baseline="30000" smtClean="0"/>
              <a:t>st</a:t>
            </a:r>
            <a:r>
              <a:rPr lang="en-US" altLang="ko-KR" sz="2400" smtClean="0"/>
              <a:t> Day (Mon)   - FAQ (VOS)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36888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Why ?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/>
            <a:r>
              <a:rPr lang="ko-KR" altLang="en-US" smtClean="0"/>
              <a:t>필수 사항 </a:t>
            </a:r>
            <a:r>
              <a:rPr lang="en-US" altLang="ko-KR" smtClean="0"/>
              <a:t>: </a:t>
            </a:r>
          </a:p>
          <a:p>
            <a:pPr marL="342900" indent="-342900"/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err="1" smtClean="0"/>
              <a:t>Github</a:t>
            </a:r>
            <a:r>
              <a:rPr lang="en-US" altLang="ko-KR" smtClean="0"/>
              <a:t> </a:t>
            </a:r>
            <a:r>
              <a:rPr lang="ko-KR" altLang="en-US" smtClean="0"/>
              <a:t>계정 만들고</a:t>
            </a:r>
            <a:r>
              <a:rPr lang="en-US" altLang="ko-KR" smtClean="0"/>
              <a:t>, </a:t>
            </a:r>
            <a:r>
              <a:rPr lang="ko-KR" altLang="en-US" err="1" smtClean="0"/>
              <a:t>커밋</a:t>
            </a:r>
            <a:r>
              <a:rPr lang="ko-KR" altLang="en-US" smtClean="0"/>
              <a:t> 하기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다른 계정 에서 포크 하기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로컬 </a:t>
            </a:r>
            <a:r>
              <a:rPr lang="ko-KR" altLang="en-US" err="1" smtClean="0"/>
              <a:t>수정후</a:t>
            </a:r>
            <a:r>
              <a:rPr lang="ko-KR" altLang="en-US" smtClean="0"/>
              <a:t> </a:t>
            </a:r>
            <a:r>
              <a:rPr lang="ko-KR" altLang="en-US" err="1" smtClean="0"/>
              <a:t>커밋하기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그것을 </a:t>
            </a:r>
            <a:r>
              <a:rPr lang="en-US" altLang="ko-KR" smtClean="0"/>
              <a:t>PR (Pull Request) </a:t>
            </a:r>
            <a:r>
              <a:rPr lang="ko-KR" altLang="en-US" smtClean="0"/>
              <a:t>하기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Issue raising </a:t>
            </a:r>
            <a:r>
              <a:rPr lang="ko-KR" altLang="en-US" smtClean="0"/>
              <a:t>하기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Solve </a:t>
            </a:r>
            <a:r>
              <a:rPr lang="ko-KR" altLang="en-US" smtClean="0"/>
              <a:t>하기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</a:t>
            </a:r>
            <a:r>
              <a:rPr lang="en-US" altLang="ko-KR" sz="2400" baseline="30000" smtClean="0"/>
              <a:t>st</a:t>
            </a:r>
            <a:r>
              <a:rPr lang="en-US" altLang="ko-KR" sz="2400" smtClean="0"/>
              <a:t> Day (Mon)   - FAQ (VOS)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5708229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/>
              <a:t>UBUNTU1804 </a:t>
            </a:r>
            <a:r>
              <a:rPr lang="ko-KR" altLang="en-US" sz="1600" smtClean="0"/>
              <a:t>기본 명령어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WSL</a:t>
            </a:r>
            <a:r>
              <a:rPr lang="ko-KR" altLang="en-US" sz="1600" smtClean="0"/>
              <a:t>에서 실행하기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[win]+r &gt; ubuntu1804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/home/username  ‘~’ </a:t>
            </a:r>
            <a:r>
              <a:rPr lang="ko-KR" altLang="en-US" sz="1600" smtClean="0"/>
              <a:t>표시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err="1" smtClean="0"/>
              <a:t>mkdir</a:t>
            </a:r>
            <a:r>
              <a:rPr lang="en-US" altLang="ko-KR" sz="1600" smtClean="0"/>
              <a:t> works</a:t>
            </a:r>
            <a:br>
              <a:rPr lang="en-US" altLang="ko-KR" sz="1600" smtClean="0"/>
            </a:br>
            <a:r>
              <a:rPr lang="en-US" altLang="ko-KR" sz="1600" err="1" smtClean="0"/>
              <a:t>cd</a:t>
            </a:r>
            <a:r>
              <a:rPr lang="en-US" altLang="ko-KR" sz="1600" smtClean="0"/>
              <a:t> works </a:t>
            </a:r>
            <a:br>
              <a:rPr lang="en-US" altLang="ko-KR" sz="1600" smtClean="0"/>
            </a:br>
            <a:r>
              <a:rPr lang="en-US" altLang="ko-KR" sz="1600" err="1" smtClean="0"/>
              <a:t>git</a:t>
            </a:r>
            <a:r>
              <a:rPr lang="en-US" altLang="ko-KR" sz="1600" smtClean="0"/>
              <a:t> clone </a:t>
            </a:r>
            <a:r>
              <a:rPr lang="en-US" altLang="ko-KR" sz="1600" smtClean="0">
                <a:hlinkClick r:id="rId2"/>
              </a:rPr>
              <a:t>https://github.com/ethereum/go-ethereum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err="1" smtClean="0"/>
              <a:t>git</a:t>
            </a:r>
            <a:r>
              <a:rPr lang="en-US" altLang="ko-KR" sz="1600" smtClean="0"/>
              <a:t> clone </a:t>
            </a:r>
            <a:r>
              <a:rPr lang="en-US" altLang="ko-KR" sz="1600" smtClean="0">
                <a:hlinkClick r:id="rId3"/>
              </a:rPr>
              <a:t>https://github.com/trustfarm-dev/TFAcademy</a:t>
            </a:r>
            <a:r>
              <a:rPr lang="en-US" altLang="ko-KR" sz="1600" smtClean="0"/>
              <a:t> 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작업을 백그라운드로 실행 하기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command </a:t>
            </a:r>
            <a:r>
              <a:rPr lang="ko-KR" altLang="en-US" sz="1600" smtClean="0"/>
              <a:t>끝에 </a:t>
            </a:r>
            <a:r>
              <a:rPr lang="en-US" altLang="ko-KR" sz="1600" smtClean="0"/>
              <a:t>‘ &amp; ‘ </a:t>
            </a:r>
            <a:r>
              <a:rPr lang="ko-KR" altLang="en-US" sz="1600" smtClean="0"/>
              <a:t>붙이기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현재 작업을 백그라운드로 바꾸기</a:t>
            </a:r>
            <a:endParaRPr lang="en-US" altLang="ko-KR" sz="1600" smtClean="0"/>
          </a:p>
          <a:p>
            <a:pPr marL="800100" lvl="1" indent="-342900">
              <a:buAutoNum type="arabicPeriod"/>
            </a:pPr>
            <a:r>
              <a:rPr lang="en-US" altLang="ko-KR" sz="1600" smtClean="0"/>
              <a:t>CTRL + ‘z’ </a:t>
            </a:r>
            <a:br>
              <a:rPr lang="en-US" altLang="ko-KR" sz="1600" smtClean="0"/>
            </a:br>
            <a:r>
              <a:rPr lang="en-US" altLang="ko-KR" sz="1600" smtClean="0"/>
              <a:t>$  </a:t>
            </a:r>
            <a:r>
              <a:rPr lang="en-US" altLang="ko-KR" sz="1600" err="1" smtClean="0"/>
              <a:t>bg</a:t>
            </a:r>
            <a:r>
              <a:rPr lang="en-US" altLang="ko-KR" sz="1600" smtClean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sz="1600" smtClean="0"/>
              <a:t>기존 백그라운드를 </a:t>
            </a:r>
            <a:r>
              <a:rPr lang="ko-KR" altLang="en-US" sz="1600" err="1" smtClean="0"/>
              <a:t>포어그라운드로</a:t>
            </a:r>
            <a:r>
              <a:rPr lang="ko-KR" altLang="en-US" sz="1600" smtClean="0"/>
              <a:t> 바꾸기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err="1" smtClean="0"/>
              <a:t>fg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또는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job %[</a:t>
            </a:r>
            <a:r>
              <a:rPr lang="ko-KR" altLang="en-US" sz="1600" smtClean="0"/>
              <a:t>번호</a:t>
            </a:r>
            <a:r>
              <a:rPr lang="en-US" altLang="ko-KR" sz="1600" smtClean="0"/>
              <a:t>]</a:t>
            </a:r>
          </a:p>
          <a:p>
            <a:pPr marL="800100" lvl="1" indent="-342900">
              <a:buAutoNum type="arabicPeriod"/>
            </a:pPr>
            <a:r>
              <a:rPr lang="ko-KR" altLang="en-US" sz="1600" smtClean="0"/>
              <a:t>현재 백그라운드 작업 리스트 보기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jobs</a:t>
            </a:r>
          </a:p>
          <a:p>
            <a:pPr marL="800100" lvl="1" indent="-342900">
              <a:buAutoNum type="arabicPeriod"/>
            </a:pPr>
            <a:endParaRPr lang="en-US" altLang="ko-KR" sz="1600" smtClean="0"/>
          </a:p>
          <a:p>
            <a:pPr marL="800100" lvl="1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</a:t>
            </a:r>
            <a:r>
              <a:rPr lang="en-US" altLang="ko-KR" sz="2400" baseline="30000" smtClean="0"/>
              <a:t>st</a:t>
            </a:r>
            <a:r>
              <a:rPr lang="en-US" altLang="ko-KR" sz="2400" smtClean="0"/>
              <a:t> Day (Mon)   - FAQ (VOS)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305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/>
              <a:t>반갑습니다</a:t>
            </a:r>
            <a:r>
              <a:rPr lang="en-US" altLang="ko-KR" sz="1600"/>
              <a:t>. </a:t>
            </a:r>
            <a:r>
              <a:rPr lang="en-US" altLang="ko-KR" sz="1600" err="1"/>
              <a:t>GoGoGo</a:t>
            </a:r>
            <a:r>
              <a:rPr lang="en-US" altLang="ko-KR" sz="1600"/>
              <a:t>~~~~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484784"/>
            <a:ext cx="6246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hlinkClick r:id="rId2"/>
              </a:rPr>
              <a:t>1. https://github.com/trustfarm-dev/TFAcademy</a:t>
            </a:r>
            <a:r>
              <a:rPr lang="en-US" altLang="ko-KR" smtClean="0"/>
              <a:t>  </a:t>
            </a:r>
            <a:r>
              <a:rPr lang="ko-KR" altLang="en-US" smtClean="0"/>
              <a:t>본인 </a:t>
            </a:r>
            <a:r>
              <a:rPr lang="en-US" altLang="ko-KR" smtClean="0"/>
              <a:t>id </a:t>
            </a:r>
            <a:r>
              <a:rPr lang="ko-KR" altLang="en-US" smtClean="0"/>
              <a:t>로 포크 </a:t>
            </a:r>
            <a:r>
              <a:rPr lang="ko-KR" altLang="en-US" err="1" smtClean="0"/>
              <a:t>할것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342900" indent="-342900">
              <a:buAutoNum type="arabicPeriod" startAt="2"/>
            </a:pPr>
            <a:r>
              <a:rPr lang="en-US" altLang="ko-KR" smtClean="0"/>
              <a:t>git clone </a:t>
            </a:r>
            <a:r>
              <a:rPr lang="en-US" altLang="ko-KR" smtClean="0">
                <a:hlinkClick r:id="rId3"/>
              </a:rPr>
              <a:t>https://github.com/</a:t>
            </a:r>
            <a:r>
              <a:rPr lang="en-US" altLang="ko-KR" smtClean="0"/>
              <a:t>{</a:t>
            </a:r>
            <a:r>
              <a:rPr lang="ko-KR" altLang="en-US" smtClean="0"/>
              <a:t>본인</a:t>
            </a:r>
            <a:r>
              <a:rPr lang="en-US" altLang="ko-KR" smtClean="0"/>
              <a:t>id}/TFAcademy  {</a:t>
            </a:r>
            <a:r>
              <a:rPr lang="ko-KR" altLang="en-US" smtClean="0"/>
              <a:t>본인이 희망하는 디렉토리이름</a:t>
            </a:r>
            <a:r>
              <a:rPr lang="en-US" altLang="ko-KR" smtClean="0"/>
              <a:t>}</a:t>
            </a:r>
          </a:p>
          <a:p>
            <a:pPr marL="342900" indent="-342900">
              <a:buAutoNum type="arabicPeriod" startAt="2"/>
            </a:pPr>
            <a:endParaRPr lang="en-US" altLang="ko-KR"/>
          </a:p>
          <a:p>
            <a:pPr marL="342900" indent="-342900">
              <a:buAutoNum type="arabicPeriod" startAt="2"/>
            </a:pPr>
            <a:r>
              <a:rPr lang="ko-KR" altLang="en-US" smtClean="0"/>
              <a:t>로컬에서</a:t>
            </a:r>
            <a:r>
              <a:rPr lang="en-US" altLang="ko-KR" smtClean="0"/>
              <a:t>,   </a:t>
            </a:r>
            <a:br>
              <a:rPr lang="en-US" altLang="ko-KR" smtClean="0"/>
            </a:br>
            <a:r>
              <a:rPr lang="en-US" altLang="ko-KR" smtClean="0"/>
              <a:t>cd TFAcademy/truffle-test </a:t>
            </a:r>
          </a:p>
          <a:p>
            <a:pPr marL="342900" indent="-342900">
              <a:buAutoNum type="arabicPeriod" startAt="2"/>
            </a:pPr>
            <a:r>
              <a:rPr lang="ko-KR" altLang="en-US" smtClean="0"/>
              <a:t>임의의 파일을 생성함</a:t>
            </a:r>
            <a:r>
              <a:rPr lang="en-US" altLang="ko-KR" smtClean="0"/>
              <a:t>.  (abcd.txt)</a:t>
            </a:r>
          </a:p>
          <a:p>
            <a:pPr marL="342900" indent="-342900">
              <a:buAutoNum type="arabicPeriod" startAt="2"/>
            </a:pPr>
            <a:r>
              <a:rPr lang="ko-KR" altLang="en-US" smtClean="0">
                <a:solidFill>
                  <a:srgbClr val="FF0000"/>
                </a:solidFill>
              </a:rPr>
              <a:t>확인은 언제나 </a:t>
            </a:r>
            <a:r>
              <a:rPr lang="en-US" altLang="ko-KR" smtClean="0">
                <a:solidFill>
                  <a:srgbClr val="FF0000"/>
                </a:solidFill>
              </a:rPr>
              <a:t>git status </a:t>
            </a:r>
            <a:endParaRPr lang="en-US" altLang="ko-KR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mtClean="0"/>
              <a:t>git add truffle-test/abcd.txt</a:t>
            </a:r>
          </a:p>
          <a:p>
            <a:pPr marL="342900" indent="-342900">
              <a:buAutoNum type="arabicPeriod" startAt="2"/>
            </a:pPr>
            <a:r>
              <a:rPr lang="en-US" altLang="ko-KR" smtClean="0"/>
              <a:t>git commit –m “PR test by </a:t>
            </a:r>
            <a:r>
              <a:rPr lang="ko-KR" altLang="en-US" smtClean="0"/>
              <a:t>본인</a:t>
            </a:r>
            <a:r>
              <a:rPr lang="en-US" altLang="ko-KR" smtClean="0"/>
              <a:t>id”</a:t>
            </a:r>
          </a:p>
          <a:p>
            <a:pPr marL="342900" indent="-342900">
              <a:buAutoNum type="arabicPeriod" startAt="2"/>
            </a:pPr>
            <a:r>
              <a:rPr lang="en-US" altLang="ko-KR" smtClean="0"/>
              <a:t>git push</a:t>
            </a:r>
          </a:p>
          <a:p>
            <a:pPr marL="342900" indent="-342900">
              <a:buAutoNum type="arabicPeriod" startAt="2"/>
            </a:pPr>
            <a:endParaRPr lang="en-US" altLang="ko-KR"/>
          </a:p>
          <a:p>
            <a:pPr marL="342900" indent="-342900">
              <a:buAutoNum type="arabicPeriod" startAt="2"/>
            </a:pPr>
            <a:r>
              <a:rPr lang="ko-KR" altLang="en-US" smtClean="0"/>
              <a:t>그후 </a:t>
            </a:r>
            <a:r>
              <a:rPr lang="en-US" altLang="ko-KR" smtClean="0"/>
              <a:t>Pull Request </a:t>
            </a:r>
            <a:r>
              <a:rPr lang="ko-KR" altLang="en-US" smtClean="0"/>
              <a:t>테스트 해봅시다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</a:t>
            </a:r>
            <a:r>
              <a:rPr lang="en-US" altLang="ko-KR" sz="2400" baseline="30000" smtClean="0"/>
              <a:t>st</a:t>
            </a:r>
            <a:r>
              <a:rPr lang="en-US" altLang="ko-KR" sz="2400" smtClean="0"/>
              <a:t> Day (Mon)   - </a:t>
            </a:r>
            <a:r>
              <a:rPr lang="ko-KR" altLang="en-US" sz="2400" smtClean="0"/>
              <a:t>숙제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5538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/>
              <a:t>git tag / branch </a:t>
            </a:r>
            <a:r>
              <a:rPr lang="ko-KR" altLang="en-US" sz="1600" smtClean="0"/>
              <a:t>사용법 조사</a:t>
            </a:r>
            <a:endParaRPr lang="en-US" altLang="ko-KR" sz="1600" smtClean="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 smtClean="0"/>
              <a:t>vi  or   nano  </a:t>
            </a:r>
            <a:r>
              <a:rPr lang="ko-KR" altLang="en-US" sz="1600" smtClean="0"/>
              <a:t>터미널 텍스트 에디터 사용법 숙지 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 smtClean="0"/>
              <a:t>go-ethereum/params/*.go  </a:t>
            </a:r>
            <a:r>
              <a:rPr lang="ko-KR" altLang="en-US" sz="1600" smtClean="0"/>
              <a:t>파일 </a:t>
            </a:r>
            <a:r>
              <a:rPr lang="en-US" altLang="ko-KR" sz="1600" smtClean="0"/>
              <a:t>Review </a:t>
            </a:r>
            <a:r>
              <a:rPr lang="ko-KR" altLang="en-US" sz="1600" smtClean="0"/>
              <a:t>해볼것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 smtClean="0"/>
              <a:t>2016/05  </a:t>
            </a:r>
            <a:r>
              <a:rPr lang="ko-KR" altLang="en-US" sz="1600" smtClean="0"/>
              <a:t>이더리움 </a:t>
            </a:r>
            <a:r>
              <a:rPr lang="en-US" altLang="ko-KR" sz="1600" smtClean="0"/>
              <a:t>DAO </a:t>
            </a:r>
            <a:r>
              <a:rPr lang="ko-KR" altLang="en-US" sz="1600" smtClean="0"/>
              <a:t>해킹사건 내용 조사할것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2</a:t>
            </a:r>
            <a:r>
              <a:rPr lang="en-US" altLang="ko-KR" sz="2400" baseline="30000" smtClean="0"/>
              <a:t>nd</a:t>
            </a:r>
            <a:r>
              <a:rPr lang="en-US" altLang="ko-KR" sz="2400" smtClean="0"/>
              <a:t> Day (Tue)   - </a:t>
            </a:r>
            <a:r>
              <a:rPr lang="ko-KR" altLang="en-US" sz="2400" smtClean="0"/>
              <a:t>나만의 토큰 만들고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지갑등 환경만들기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/>
              <a:t>git tag / branch </a:t>
            </a:r>
            <a:r>
              <a:rPr lang="ko-KR" altLang="en-US" sz="1600" smtClean="0"/>
              <a:t>사용법  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go-ethereum/params/*.go  </a:t>
            </a:r>
            <a:r>
              <a:rPr lang="ko-KR" altLang="en-US" sz="1600" smtClean="0"/>
              <a:t>파일 </a:t>
            </a:r>
            <a:r>
              <a:rPr lang="en-US" altLang="ko-KR" sz="1600" smtClean="0"/>
              <a:t>Review </a:t>
            </a:r>
            <a:r>
              <a:rPr lang="ko-KR" altLang="en-US" sz="1600" smtClean="0"/>
              <a:t>해볼것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 smtClean="0"/>
              <a:t>2016/05  </a:t>
            </a:r>
            <a:r>
              <a:rPr lang="ko-KR" altLang="en-US" sz="1600" smtClean="0"/>
              <a:t>이더리움 </a:t>
            </a:r>
            <a:r>
              <a:rPr lang="en-US" altLang="ko-KR" sz="1600" smtClean="0"/>
              <a:t>DAO </a:t>
            </a:r>
            <a:r>
              <a:rPr lang="ko-KR" altLang="en-US" sz="1600" smtClean="0"/>
              <a:t>해킹사건 내용 조사할것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>
                <a:solidFill>
                  <a:srgbClr val="FF0000"/>
                </a:solidFill>
              </a:rPr>
              <a:t>2016/9~11 </a:t>
            </a:r>
            <a:r>
              <a:rPr lang="ko-KR" altLang="en-US" sz="1600" smtClean="0">
                <a:solidFill>
                  <a:srgbClr val="FF0000"/>
                </a:solidFill>
              </a:rPr>
              <a:t>이더리움 </a:t>
            </a:r>
            <a:r>
              <a:rPr lang="en-US" altLang="ko-KR" sz="1600" smtClean="0">
                <a:solidFill>
                  <a:srgbClr val="FF0000"/>
                </a:solidFill>
              </a:rPr>
              <a:t>contract spam ddos </a:t>
            </a:r>
            <a:r>
              <a:rPr lang="ko-KR" altLang="en-US" sz="1600" smtClean="0">
                <a:solidFill>
                  <a:srgbClr val="FF0000"/>
                </a:solidFill>
              </a:rPr>
              <a:t>조사할것</a:t>
            </a:r>
            <a:r>
              <a:rPr lang="en-US" altLang="ko-KR" sz="160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>
                <a:solidFill>
                  <a:srgbClr val="FF0000"/>
                </a:solidFill>
              </a:rPr>
              <a:t>2017/11   Parity Multisig </a:t>
            </a:r>
            <a:r>
              <a:rPr lang="ko-KR" altLang="en-US" sz="1600" smtClean="0">
                <a:solidFill>
                  <a:srgbClr val="FF0000"/>
                </a:solidFill>
              </a:rPr>
              <a:t>지갑 </a:t>
            </a:r>
            <a:r>
              <a:rPr lang="en-US" altLang="ko-KR" sz="1600" smtClean="0">
                <a:solidFill>
                  <a:srgbClr val="FF0000"/>
                </a:solidFill>
              </a:rPr>
              <a:t>sink </a:t>
            </a:r>
            <a:r>
              <a:rPr lang="ko-KR" altLang="en-US" sz="1600" smtClean="0">
                <a:solidFill>
                  <a:srgbClr val="FF0000"/>
                </a:solidFill>
              </a:rPr>
              <a:t>조사할것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/>
            <a:endParaRPr lang="en-US" altLang="ko-KR" sz="1600"/>
          </a:p>
        </p:txBody>
      </p:sp>
      <p:sp>
        <p:nvSpPr>
          <p:cNvPr id="6" name="TextBox 5"/>
          <p:cNvSpPr txBox="1"/>
          <p:nvPr/>
        </p:nvSpPr>
        <p:spPr>
          <a:xfrm>
            <a:off x="539552" y="2780928"/>
            <a:ext cx="6320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Ropsten </a:t>
            </a:r>
            <a:r>
              <a:rPr lang="ko-KR" altLang="en-US" smtClean="0"/>
              <a:t>동기화 할것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cd works/go-ethereum</a:t>
            </a:r>
          </a:p>
          <a:p>
            <a:r>
              <a:rPr lang="en-US" altLang="ko-KR" smtClean="0"/>
              <a:t>sudo cp ./build/bin/geth /usr/bin</a:t>
            </a:r>
          </a:p>
          <a:p>
            <a:r>
              <a:rPr lang="en-US" altLang="ko-KR" smtClean="0"/>
              <a:t>geth –testnet</a:t>
            </a:r>
          </a:p>
          <a:p>
            <a:endParaRPr lang="en-US" altLang="ko-KR" smtClean="0"/>
          </a:p>
          <a:p>
            <a:r>
              <a:rPr lang="ko-KR" altLang="en-US" smtClean="0"/>
              <a:t>새로운 터미널을 하나 실행할것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[win] + r  “ubuntu1804”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geth attach ipc:////home/hex1/.ethereum/testnet/geth.ipc </a:t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  IP Port </a:t>
            </a:r>
            <a:r>
              <a:rPr lang="ko-KR" altLang="en-US" smtClean="0">
                <a:solidFill>
                  <a:srgbClr val="FF0000"/>
                </a:solidFill>
              </a:rPr>
              <a:t>로 </a:t>
            </a:r>
            <a:r>
              <a:rPr lang="en-US" altLang="ko-KR" smtClean="0">
                <a:solidFill>
                  <a:srgbClr val="FF0000"/>
                </a:solidFill>
              </a:rPr>
              <a:t>attach </a:t>
            </a:r>
            <a:r>
              <a:rPr lang="ko-KR" altLang="en-US" smtClean="0">
                <a:solidFill>
                  <a:srgbClr val="FF0000"/>
                </a:solidFill>
              </a:rPr>
              <a:t>해볼것</a:t>
            </a:r>
            <a:r>
              <a:rPr lang="en-US" altLang="ko-KR" smtClean="0">
                <a:solidFill>
                  <a:srgbClr val="FF0000"/>
                </a:solidFill>
              </a:rPr>
              <a:t>. (</a:t>
            </a:r>
            <a:r>
              <a:rPr lang="ko-KR" altLang="en-US" smtClean="0">
                <a:solidFill>
                  <a:srgbClr val="FF0000"/>
                </a:solidFill>
              </a:rPr>
              <a:t>동기화 완료후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2</a:t>
            </a:r>
            <a:r>
              <a:rPr lang="en-US" altLang="ko-KR" sz="2400" baseline="30000" smtClean="0"/>
              <a:t>nd</a:t>
            </a:r>
            <a:r>
              <a:rPr lang="en-US" altLang="ko-KR" sz="2400" smtClean="0"/>
              <a:t> Day (Tue)   - </a:t>
            </a:r>
            <a:r>
              <a:rPr lang="ko-KR" altLang="en-US" sz="2400" smtClean="0"/>
              <a:t>나만의 토큰 만들고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지갑등 환경만들기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70567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smtClean="0"/>
              <a:t>기존 </a:t>
            </a:r>
            <a:r>
              <a:rPr lang="en-US" altLang="ko-KR" sz="1600" smtClean="0"/>
              <a:t>truffle-test </a:t>
            </a:r>
            <a:r>
              <a:rPr lang="ko-KR" altLang="en-US" sz="1600" smtClean="0"/>
              <a:t>폴더에서 자신의 토큰을 위한 신규 </a:t>
            </a:r>
            <a:r>
              <a:rPr lang="en-US" altLang="ko-KR" sz="1600" smtClean="0"/>
              <a:t>branch </a:t>
            </a:r>
            <a:r>
              <a:rPr lang="ko-KR" altLang="en-US" sz="1600" smtClean="0"/>
              <a:t>를 만들것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smtClean="0"/>
              <a:t>신규 </a:t>
            </a:r>
            <a:r>
              <a:rPr lang="en-US" altLang="ko-KR" sz="1600" smtClean="0"/>
              <a:t>branch </a:t>
            </a:r>
            <a:r>
              <a:rPr lang="ko-KR" altLang="en-US" sz="1600" smtClean="0"/>
              <a:t>안에서 </a:t>
            </a:r>
            <a:r>
              <a:rPr lang="en-US" altLang="ko-KR" sz="1600" smtClean="0"/>
              <a:t>truffle-test </a:t>
            </a:r>
            <a:r>
              <a:rPr lang="ko-KR" altLang="en-US" sz="1600" smtClean="0"/>
              <a:t>새폴더를 만들고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자신의 </a:t>
            </a:r>
            <a:r>
              <a:rPr lang="en-US" altLang="ko-KR" sz="1600" smtClean="0"/>
              <a:t>Token </a:t>
            </a:r>
            <a:r>
              <a:rPr lang="ko-KR" altLang="en-US" sz="1600" smtClean="0"/>
              <a:t>을 추가할것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자신의 테스트용 </a:t>
            </a:r>
            <a:r>
              <a:rPr lang="en-US" altLang="ko-KR" sz="1600" smtClean="0"/>
              <a:t>wallet 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Private Key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mnemonic </a:t>
            </a:r>
            <a:r>
              <a:rPr lang="ko-KR" altLang="en-US" sz="1600" smtClean="0"/>
              <a:t>을 별도 저장할것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truffle config </a:t>
            </a:r>
            <a:r>
              <a:rPr lang="ko-KR" altLang="en-US" sz="1600" smtClean="0"/>
              <a:t>수정할것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smtClean="0"/>
              <a:t>빌드후</a:t>
            </a:r>
            <a:r>
              <a:rPr lang="en-US" altLang="ko-KR" sz="1600" smtClean="0"/>
              <a:t>, deploy (ropsten) </a:t>
            </a:r>
            <a:r>
              <a:rPr lang="ko-KR" altLang="en-US" sz="1600" smtClean="0"/>
              <a:t>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MEW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MetaMask </a:t>
            </a:r>
            <a:r>
              <a:rPr lang="ko-KR" altLang="en-US" sz="1600" smtClean="0"/>
              <a:t>에 추가할것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smtClean="0"/>
              <a:t>MEW </a:t>
            </a:r>
            <a:r>
              <a:rPr lang="ko-KR" altLang="en-US" sz="1600" smtClean="0"/>
              <a:t>에 </a:t>
            </a:r>
            <a:r>
              <a:rPr lang="en-US" altLang="ko-KR" sz="1600" smtClean="0"/>
              <a:t>ethtokens.js </a:t>
            </a:r>
            <a:r>
              <a:rPr lang="ko-KR" altLang="en-US" sz="1600" smtClean="0"/>
              <a:t>참조하여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자신의 토큰을 추가할것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en-US" altLang="ko-KR" sz="1600" smtClean="0">
                <a:hlinkClick r:id="rId2"/>
              </a:rPr>
              <a:t>https://github.com/kvhnuke/etherwallet/</a:t>
            </a:r>
            <a:r>
              <a:rPr lang="en-US" altLang="ko-KR" sz="1600" smtClean="0"/>
              <a:t> )</a:t>
            </a:r>
            <a:br>
              <a:rPr lang="en-US" altLang="ko-KR" sz="1600" smtClean="0"/>
            </a:br>
            <a:r>
              <a:rPr lang="en-US" altLang="ko-KR" sz="1600" smtClean="0"/>
              <a:t>app/scripts/tokens/ethTokens.json  [</a:t>
            </a:r>
            <a:r>
              <a:rPr lang="ko-KR" altLang="en-US" sz="1600" smtClean="0"/>
              <a:t>토큰 정보</a:t>
            </a:r>
            <a:r>
              <a:rPr lang="en-US" altLang="ko-KR" sz="1600" smtClean="0"/>
              <a:t>] ,</a:t>
            </a:r>
            <a:br>
              <a:rPr lang="en-US" altLang="ko-KR" sz="1600" smtClean="0"/>
            </a:br>
            <a:r>
              <a:rPr lang="en-US" altLang="ko-KR" sz="1600" smtClean="0"/>
              <a:t>app/scripts/abiDefinitions/ethAbi.json  [</a:t>
            </a:r>
            <a:r>
              <a:rPr lang="ko-KR" altLang="en-US" sz="1600" smtClean="0"/>
              <a:t>토큰 </a:t>
            </a:r>
            <a:r>
              <a:rPr lang="en-US" altLang="ko-KR" sz="1600" smtClean="0"/>
              <a:t>ABI </a:t>
            </a:r>
            <a:r>
              <a:rPr lang="ko-KR" altLang="en-US" sz="1600" smtClean="0"/>
              <a:t>정보</a:t>
            </a:r>
            <a:r>
              <a:rPr lang="en-US" altLang="ko-KR" sz="1600" smtClean="0"/>
              <a:t>] </a:t>
            </a:r>
            <a:br>
              <a:rPr lang="en-US" altLang="ko-KR" sz="1600" smtClean="0"/>
            </a:br>
            <a:r>
              <a:rPr lang="en-US" altLang="ko-KR" sz="1600" smtClean="0">
                <a:hlinkClick r:id="rId3"/>
              </a:rPr>
              <a:t>app/scripts/nodes.js</a:t>
            </a:r>
            <a:r>
              <a:rPr lang="en-US" altLang="ko-KR" sz="1600" smtClean="0"/>
              <a:t>  [</a:t>
            </a:r>
            <a:r>
              <a:rPr lang="ko-KR" altLang="en-US" sz="1600" smtClean="0"/>
              <a:t>메인넷 정보</a:t>
            </a:r>
            <a:r>
              <a:rPr lang="en-US" altLang="ko-KR" sz="1600" smtClean="0"/>
              <a:t>]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MetaMask </a:t>
            </a:r>
            <a:r>
              <a:rPr lang="ko-KR" altLang="en-US" sz="1600" smtClean="0"/>
              <a:t>에도 추가할것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** npm install truffle-hdwallet-provider </a:t>
            </a:r>
            <a:r>
              <a:rPr lang="ko-KR" altLang="en-US" sz="1600" smtClean="0"/>
              <a:t>설치시 </a:t>
            </a:r>
            <a:r>
              <a:rPr lang="en-US" altLang="ko-KR" sz="1600" smtClean="0"/>
              <a:t>MSBUILD </a:t>
            </a:r>
            <a:r>
              <a:rPr lang="ko-KR" altLang="en-US" sz="1600" smtClean="0"/>
              <a:t>에러 날경우</a:t>
            </a:r>
            <a:r>
              <a:rPr lang="en-US" altLang="ko-KR" sz="1600" smtClean="0"/>
              <a:t>,</a:t>
            </a:r>
            <a:br>
              <a:rPr lang="en-US" altLang="ko-KR" sz="1600" smtClean="0"/>
            </a:br>
            <a:r>
              <a:rPr lang="en-US" altLang="ko-KR" sz="1600" smtClean="0">
                <a:solidFill>
                  <a:srgbClr val="FF0000"/>
                </a:solidFill>
              </a:rPr>
              <a:t>npm install –g windows-build-tools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설치할것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</p:txBody>
      </p:sp>
      <p:sp>
        <p:nvSpPr>
          <p:cNvPr id="8" name="직사각형 7"/>
          <p:cNvSpPr/>
          <p:nvPr/>
        </p:nvSpPr>
        <p:spPr>
          <a:xfrm>
            <a:off x="467544" y="593467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WSL </a:t>
            </a:r>
            <a:r>
              <a:rPr lang="ko-KR" altLang="en-US" sz="1600" smtClean="0"/>
              <a:t>윈도우</a:t>
            </a:r>
            <a:r>
              <a:rPr lang="en-US" altLang="ko-KR" sz="1600" smtClean="0"/>
              <a:t>10 </a:t>
            </a:r>
            <a:r>
              <a:rPr lang="ko-KR" altLang="en-US" sz="1600" smtClean="0"/>
              <a:t>에서 보든 디렉토리</a:t>
            </a:r>
            <a:endParaRPr lang="en-US" altLang="ko-KR" sz="1600" smtClean="0"/>
          </a:p>
          <a:p>
            <a:r>
              <a:rPr lang="en-US" altLang="ko-KR" sz="1600" smtClean="0"/>
              <a:t>C:\Users\user\</a:t>
            </a:r>
            <a:r>
              <a:rPr lang="en-US" altLang="ko-KR" sz="1600" smtClean="0">
                <a:solidFill>
                  <a:srgbClr val="FF0000"/>
                </a:solidFill>
              </a:rPr>
              <a:t>AppData</a:t>
            </a:r>
            <a:r>
              <a:rPr lang="en-US" altLang="ko-KR" sz="1600" smtClean="0"/>
              <a:t>\</a:t>
            </a:r>
            <a:r>
              <a:rPr lang="en-US" altLang="ko-KR" sz="1600" smtClean="0">
                <a:solidFill>
                  <a:srgbClr val="0070C0"/>
                </a:solidFill>
              </a:rPr>
              <a:t>Local</a:t>
            </a:r>
            <a:r>
              <a:rPr lang="en-US" altLang="ko-KR" sz="1600" smtClean="0"/>
              <a:t>\Packages\</a:t>
            </a:r>
            <a:r>
              <a:rPr lang="en-US" altLang="ko-KR" sz="1600" smtClean="0">
                <a:solidFill>
                  <a:srgbClr val="FF00FF"/>
                </a:solidFill>
              </a:rPr>
              <a:t>CanonicalGroupLimited.Ubuntu18.04onWindows_79rhkp1fndgsc</a:t>
            </a:r>
            <a:r>
              <a:rPr lang="en-US" altLang="ko-KR" sz="1600" smtClean="0"/>
              <a:t>\</a:t>
            </a:r>
            <a:r>
              <a:rPr lang="en-US" altLang="ko-KR" sz="1600" smtClean="0">
                <a:solidFill>
                  <a:srgbClr val="0000FF"/>
                </a:solidFill>
              </a:rPr>
              <a:t>LocalState</a:t>
            </a:r>
            <a:r>
              <a:rPr lang="en-US" altLang="ko-KR" sz="1600" smtClean="0"/>
              <a:t>\</a:t>
            </a:r>
            <a:r>
              <a:rPr lang="en-US" altLang="ko-KR" sz="1600" smtClean="0">
                <a:solidFill>
                  <a:srgbClr val="FF0000"/>
                </a:solidFill>
              </a:rPr>
              <a:t>rootfs</a:t>
            </a:r>
            <a:r>
              <a:rPr lang="en-US" altLang="ko-KR" sz="1600" smtClean="0"/>
              <a:t>\home\hex1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2</a:t>
            </a:r>
            <a:r>
              <a:rPr lang="en-US" altLang="ko-KR" sz="2400" baseline="30000" smtClean="0"/>
              <a:t>nd</a:t>
            </a:r>
            <a:r>
              <a:rPr lang="en-US" altLang="ko-KR" sz="2400" smtClean="0"/>
              <a:t> Day (Tue)   - ERC20 </a:t>
            </a:r>
            <a:r>
              <a:rPr lang="ko-KR" altLang="en-US" sz="2400" smtClean="0"/>
              <a:t>토큰 표준</a:t>
            </a:r>
            <a:endParaRPr lang="en-US" altLang="ko-KR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hlinkClick r:id="rId2"/>
              </a:rPr>
              <a:t>https://theethereum.wiki/w/index.php/ERC20_Token_Standard</a:t>
            </a:r>
            <a:r>
              <a:rPr lang="en-US" altLang="ko-KR" sz="1600" smtClean="0"/>
              <a:t> </a:t>
            </a:r>
          </a:p>
          <a:p>
            <a:pPr marL="342900" indent="-342900">
              <a:buAutoNum type="arabicPeriod"/>
            </a:pPr>
            <a:endParaRPr lang="en-US" altLang="ko-KR" sz="160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81335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contract ERC20Interface { // 6 function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totalSupply</a:t>
            </a:r>
            <a:r>
              <a:rPr lang="en-US" altLang="ko-KR" sz="1400" smtClean="0"/>
              <a:t>() public view returns (uint); 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balanceOf</a:t>
            </a:r>
            <a:r>
              <a:rPr lang="en-US" altLang="ko-KR" sz="1400" smtClean="0"/>
              <a:t>(address tokenOwner) public view returns (uint balance); 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allowance</a:t>
            </a:r>
            <a:r>
              <a:rPr lang="en-US" altLang="ko-KR" sz="1400" smtClean="0"/>
              <a:t>(address tokenOwner, address spender) public view returns (uint remaining); 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transfer</a:t>
            </a:r>
            <a:r>
              <a:rPr lang="en-US" altLang="ko-KR" sz="1400" smtClean="0"/>
              <a:t>(address to, uint tokens) public returns (bool success); 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approve</a:t>
            </a:r>
            <a:r>
              <a:rPr lang="en-US" altLang="ko-KR" sz="1400" smtClean="0"/>
              <a:t>(address spender, uint tokens) public returns (bool success);</a:t>
            </a:r>
          </a:p>
          <a:p>
            <a:r>
              <a:rPr lang="en-US" altLang="ko-KR" sz="1400" smtClean="0"/>
              <a:t>  function </a:t>
            </a:r>
            <a:r>
              <a:rPr lang="en-US" altLang="ko-KR" sz="1400" smtClean="0">
                <a:solidFill>
                  <a:srgbClr val="0000FF"/>
                </a:solidFill>
              </a:rPr>
              <a:t>transferFrom</a:t>
            </a:r>
            <a:r>
              <a:rPr lang="en-US" altLang="ko-KR" sz="1400" smtClean="0"/>
              <a:t>(address from, address to, uint tokens) public returns (bool success); </a:t>
            </a:r>
          </a:p>
          <a:p>
            <a:r>
              <a:rPr lang="en-US" altLang="ko-KR" sz="1400" smtClean="0"/>
              <a:t>  </a:t>
            </a:r>
            <a:br>
              <a:rPr lang="en-US" altLang="ko-KR" sz="1400" smtClean="0"/>
            </a:br>
            <a:r>
              <a:rPr lang="en-US" altLang="ko-KR" sz="1400" smtClean="0"/>
              <a:t>event </a:t>
            </a:r>
            <a:r>
              <a:rPr lang="en-US" altLang="ko-KR" sz="1400" smtClean="0">
                <a:solidFill>
                  <a:srgbClr val="FF00FF"/>
                </a:solidFill>
              </a:rPr>
              <a:t>Transfer</a:t>
            </a:r>
            <a:r>
              <a:rPr lang="en-US" altLang="ko-KR" sz="1400" smtClean="0"/>
              <a:t>(address indexed from, address indexed to, uint tokens); </a:t>
            </a:r>
          </a:p>
          <a:p>
            <a:r>
              <a:rPr lang="en-US" altLang="ko-KR" sz="1400" smtClean="0"/>
              <a:t>event </a:t>
            </a:r>
            <a:r>
              <a:rPr lang="en-US" altLang="ko-KR" sz="1400" smtClean="0">
                <a:solidFill>
                  <a:srgbClr val="FF00FF"/>
                </a:solidFill>
              </a:rPr>
              <a:t>Approval</a:t>
            </a:r>
            <a:r>
              <a:rPr lang="en-US" altLang="ko-KR" sz="1400" smtClean="0"/>
              <a:t>(address indexed tokenOwner, address indexed spender, uint tokens);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string </a:t>
            </a:r>
            <a:r>
              <a:rPr lang="en-US" altLang="ko-KR" sz="1400" b="1" smtClean="0"/>
              <a:t>public</a:t>
            </a:r>
            <a:r>
              <a:rPr lang="en-US" altLang="ko-KR" sz="1400" smtClean="0"/>
              <a:t> constant </a:t>
            </a:r>
            <a:r>
              <a:rPr lang="en-US" altLang="ko-KR" sz="1400" b="1" smtClean="0"/>
              <a:t>name</a:t>
            </a:r>
            <a:r>
              <a:rPr lang="en-US" altLang="ko-KR" sz="1400" smtClean="0"/>
              <a:t> = "Token Name";</a:t>
            </a:r>
          </a:p>
          <a:p>
            <a:r>
              <a:rPr lang="en-US" altLang="ko-KR" sz="1400" smtClean="0"/>
              <a:t>string </a:t>
            </a:r>
            <a:r>
              <a:rPr lang="en-US" altLang="ko-KR" sz="1400" b="1" smtClean="0"/>
              <a:t>public</a:t>
            </a:r>
            <a:r>
              <a:rPr lang="en-US" altLang="ko-KR" sz="1400" smtClean="0"/>
              <a:t> constant </a:t>
            </a:r>
            <a:r>
              <a:rPr lang="en-US" altLang="ko-KR" sz="1400" b="1" smtClean="0"/>
              <a:t>symbol</a:t>
            </a:r>
            <a:r>
              <a:rPr lang="en-US" altLang="ko-KR" sz="1400" smtClean="0"/>
              <a:t> = "SYM"; </a:t>
            </a:r>
          </a:p>
          <a:p>
            <a:r>
              <a:rPr lang="en-US" altLang="ko-KR" sz="1400" smtClean="0"/>
              <a:t>uint8 </a:t>
            </a:r>
            <a:r>
              <a:rPr lang="en-US" altLang="ko-KR" sz="1400" b="1" smtClean="0"/>
              <a:t>public</a:t>
            </a:r>
            <a:r>
              <a:rPr lang="en-US" altLang="ko-KR" sz="1400" smtClean="0"/>
              <a:t> constant </a:t>
            </a:r>
            <a:r>
              <a:rPr lang="en-US" altLang="ko-KR" sz="1400" b="1" smtClean="0"/>
              <a:t>decimals</a:t>
            </a:r>
            <a:r>
              <a:rPr lang="en-US" altLang="ko-KR" sz="1400" smtClean="0"/>
              <a:t> = 18;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560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Blockchain education - Ethereum -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education - Ethereum -</dc:title>
  <dc:creator>user</dc:creator>
  <cp:lastModifiedBy>user</cp:lastModifiedBy>
  <cp:revision>132</cp:revision>
  <dcterms:created xsi:type="dcterms:W3CDTF">2019-08-19T00:07:44Z</dcterms:created>
  <dcterms:modified xsi:type="dcterms:W3CDTF">2019-08-21T07:09:10Z</dcterms:modified>
</cp:coreProperties>
</file>