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6" r:id="rId9"/>
    <p:sldId id="267" r:id="rId10"/>
    <p:sldId id="268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C2880E-7031-4B95-AB25-05B7211CFBAC}" type="datetimeFigureOut">
              <a:rPr lang="en-US" smtClean="0"/>
              <a:t>19/04/09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2D6830-AEA4-4E95-904F-A300CE2FBC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0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p-sag/mississauga-dc-model/tree/master/Python%20Scripts/mdc_resul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iehl/Goo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Notebooks to Apps:</a:t>
            </a:r>
            <a:br>
              <a:rPr lang="en-US" dirty="0" smtClean="0"/>
            </a:br>
            <a:r>
              <a:rPr lang="en-US" dirty="0" smtClean="0"/>
              <a:t>Scripting with Gooey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Kucirek | WSP</a:t>
            </a:r>
          </a:p>
          <a:p>
            <a:r>
              <a:rPr lang="en-US" dirty="0" smtClean="0"/>
              <a:t>April 9, 2019</a:t>
            </a:r>
          </a:p>
        </p:txBody>
      </p:sp>
    </p:spTree>
    <p:extLst>
      <p:ext uri="{BB962C8B-B14F-4D97-AF65-F5344CB8AC3E}">
        <p14:creationId xmlns:p14="http://schemas.microsoft.com/office/powerpoint/2010/main" val="1545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Full flexibility in creating user interactivity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Very </a:t>
            </a:r>
            <a:r>
              <a:rPr lang="en-US" dirty="0" err="1" smtClean="0"/>
              <a:t>labour-intensive</a:t>
            </a:r>
            <a:r>
              <a:rPr lang="en-US" dirty="0" smtClean="0"/>
              <a:t> to create</a:t>
            </a:r>
          </a:p>
        </p:txBody>
      </p:sp>
    </p:spTree>
    <p:extLst>
      <p:ext uri="{BB962C8B-B14F-4D97-AF65-F5344CB8AC3E}">
        <p14:creationId xmlns:p14="http://schemas.microsoft.com/office/powerpoint/2010/main" val="213611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flow with Gooey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1806" y="2194561"/>
            <a:ext cx="4223657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Prototype script in </a:t>
            </a:r>
            <a:r>
              <a:rPr lang="en-US" dirty="0" err="1" smtClean="0">
                <a:solidFill>
                  <a:schemeClr val="accent4"/>
                </a:solidFill>
              </a:rPr>
              <a:t>Jupyter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1803" y="3117673"/>
            <a:ext cx="4223657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Convert to standalone CLI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1802" y="4040785"/>
            <a:ext cx="4223657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Convert to Gooey app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1802" y="4963897"/>
            <a:ext cx="4223657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Refine / Debug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5408021" y="2852059"/>
            <a:ext cx="531226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6" idx="0"/>
          </p:cNvCxnSpPr>
          <p:nvPr/>
        </p:nvCxnSpPr>
        <p:spPr>
          <a:xfrm rot="5400000">
            <a:off x="5408019" y="3775172"/>
            <a:ext cx="5312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5673631" y="4432671"/>
            <a:ext cx="0" cy="5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1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Summarize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Example:</a:t>
            </a:r>
            <a:br>
              <a:rPr lang="en-US" dirty="0" smtClean="0"/>
            </a:br>
            <a:r>
              <a:rPr lang="en-US" dirty="0" smtClean="0"/>
              <a:t>Mississauga Model Summary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://github.com/wsp-sag/mississauga-dc-model/tree/master/Python%20Scripts/mdc_results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Questions, Discussions,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8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Gooey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 scripting workflows with Gooey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 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demonstration – Mississauga Model Analysis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/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Gooey: Turns basic command-line-interface scripts into rudimentary desktop apps with minimal code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/>
              <a:t>time copy/pasting those pesky file and folder-paths without the boilerplate of </a:t>
            </a:r>
            <a:r>
              <a:rPr lang="en-US" dirty="0" err="1"/>
              <a:t>kivy</a:t>
            </a:r>
            <a:r>
              <a:rPr lang="en-US" dirty="0"/>
              <a:t>, </a:t>
            </a:r>
            <a:r>
              <a:rPr lang="en-US" dirty="0" err="1"/>
              <a:t>tkinter</a:t>
            </a:r>
            <a:r>
              <a:rPr lang="en-US" dirty="0"/>
              <a:t>, or QT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page &amp;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github.com/chriskiehl/Gooey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(Python 3.6+ works best) using pip: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2195" y="4249783"/>
            <a:ext cx="245581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Gooey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pic>
        <p:nvPicPr>
          <p:cNvPr id="1026" name="Picture 2" descr="https://cloud.githubusercontent.com/assets/1408720/7904381/f54f97f6-07c5-11e5-9bcb-c3c10292076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9"/>
          <a:stretch/>
        </p:blipFill>
        <p:spPr bwMode="auto">
          <a:xfrm>
            <a:off x="2590800" y="2566080"/>
            <a:ext cx="7010400" cy="27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loud.githubusercontent.com/assets/1408720/7904381/f54f97f6-07c5-11e5-9bcb-c3c10292076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 bwMode="auto">
          <a:xfrm>
            <a:off x="2842990" y="1815735"/>
            <a:ext cx="6506020" cy="44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7280" y="2217882"/>
            <a:ext cx="6966857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gooey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Gooey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ArgumentParser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@Gooey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ArgumentParser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rest of code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8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915886" y="2211977"/>
            <a:ext cx="7445828" cy="3413760"/>
          </a:xfrm>
          <a:custGeom>
            <a:avLst/>
            <a:gdLst>
              <a:gd name="connsiteX0" fmla="*/ 0 w 7445828"/>
              <a:gd name="connsiteY0" fmla="*/ 0 h 3413760"/>
              <a:gd name="connsiteX1" fmla="*/ 0 w 7445828"/>
              <a:gd name="connsiteY1" fmla="*/ 3413760 h 3413760"/>
              <a:gd name="connsiteX2" fmla="*/ 6958148 w 7445828"/>
              <a:gd name="connsiteY2" fmla="*/ 3413760 h 3413760"/>
              <a:gd name="connsiteX3" fmla="*/ 7445828 w 7445828"/>
              <a:gd name="connsiteY3" fmla="*/ 341376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5828" h="3413760">
                <a:moveTo>
                  <a:pt x="0" y="0"/>
                </a:moveTo>
                <a:lnTo>
                  <a:pt x="0" y="3413760"/>
                </a:lnTo>
                <a:lnTo>
                  <a:pt x="6958148" y="3413760"/>
                </a:lnTo>
                <a:lnTo>
                  <a:pt x="7445828" y="3413760"/>
                </a:ln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24206" y="5747657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effort to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188" y="2325188"/>
            <a:ext cx="149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Easier to use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5554" y="5183776"/>
            <a:ext cx="2094411" cy="3352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82387" y="4437014"/>
            <a:ext cx="1972493" cy="339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 Python 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07680" y="2289571"/>
            <a:ext cx="1254034" cy="340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08662" y="3528059"/>
            <a:ext cx="1972493" cy="339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Gooey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Great for prototyping code</a:t>
            </a:r>
          </a:p>
          <a:p>
            <a:pPr lvl="1"/>
            <a:r>
              <a:rPr lang="en-US" dirty="0" smtClean="0"/>
              <a:t>Rich ecosystem of documentation, graphics and code</a:t>
            </a:r>
          </a:p>
          <a:p>
            <a:pPr lvl="1"/>
            <a:r>
              <a:rPr lang="en-US" dirty="0" smtClean="0"/>
              <a:t>Great for data munging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Difficult to manage large, complex work-flows</a:t>
            </a:r>
          </a:p>
          <a:p>
            <a:pPr lvl="1"/>
            <a:r>
              <a:rPr lang="en-US" dirty="0" smtClean="0"/>
              <a:t>Not especially flexible to operate on different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3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Great for automating basic work flows</a:t>
            </a:r>
          </a:p>
          <a:p>
            <a:pPr lvl="1"/>
            <a:r>
              <a:rPr lang="en-US" dirty="0" smtClean="0"/>
              <a:t>Can be included as tools in more complicated bash/batch/</a:t>
            </a:r>
            <a:r>
              <a:rPr lang="en-US" dirty="0" err="1" smtClean="0"/>
              <a:t>subprocess</a:t>
            </a:r>
            <a:r>
              <a:rPr lang="en-US" dirty="0" smtClean="0"/>
              <a:t> scripts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Not especially flexible to operate on different </a:t>
            </a:r>
            <a:r>
              <a:rPr lang="en-US" dirty="0" smtClean="0"/>
              <a:t>inputs, especially different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25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WSP Corporate">
      <a:dk1>
        <a:sysClr val="windowText" lastClr="000000"/>
      </a:dk1>
      <a:lt1>
        <a:srgbClr val="FFFFFF"/>
      </a:lt1>
      <a:dk2>
        <a:srgbClr val="F9423A"/>
      </a:dk2>
      <a:lt2>
        <a:srgbClr val="FFFFFF"/>
      </a:lt2>
      <a:accent1>
        <a:srgbClr val="F9423A"/>
      </a:accent1>
      <a:accent2>
        <a:srgbClr val="D8E6F0"/>
      </a:accent2>
      <a:accent3>
        <a:srgbClr val="1E252B"/>
      </a:accent3>
      <a:accent4>
        <a:srgbClr val="333E48"/>
      </a:accent4>
      <a:accent5>
        <a:srgbClr val="D9D9D6"/>
      </a:accent5>
      <a:accent6>
        <a:srgbClr val="EFECEA"/>
      </a:accent6>
      <a:hlink>
        <a:srgbClr val="0046AD"/>
      </a:hlink>
      <a:folHlink>
        <a:srgbClr val="0098D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1383</TotalTime>
  <Words>244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Retrospect</vt:lpstr>
      <vt:lpstr>From Notebooks to Apps: Scripting with Gooey</vt:lpstr>
      <vt:lpstr>Table of Contents</vt:lpstr>
      <vt:lpstr>The Basics</vt:lpstr>
      <vt:lpstr>The Basics</vt:lpstr>
      <vt:lpstr>The Basics</vt:lpstr>
      <vt:lpstr>The Basics</vt:lpstr>
      <vt:lpstr>Workflow</vt:lpstr>
      <vt:lpstr>Jupyter Notebooks</vt:lpstr>
      <vt:lpstr>Command Line Scripts</vt:lpstr>
      <vt:lpstr>Full apps</vt:lpstr>
      <vt:lpstr>My Work flow with Gooey</vt:lpstr>
      <vt:lpstr>Simple Example: Summarize Matrices</vt:lpstr>
      <vt:lpstr>Advanced Example: Mississauga Model Summary Tool</vt:lpstr>
      <vt:lpstr>Thank you</vt:lpstr>
    </vt:vector>
  </TitlesOfParts>
  <Company>WSP Group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Notebooks to Apps: Scripting with Gooey</dc:title>
  <dc:creator>Kucirek, Peter</dc:creator>
  <cp:lastModifiedBy>Kucirek, Peter</cp:lastModifiedBy>
  <cp:revision>27</cp:revision>
  <dcterms:created xsi:type="dcterms:W3CDTF">2019-04-08T15:38:41Z</dcterms:created>
  <dcterms:modified xsi:type="dcterms:W3CDTF">2019-04-09T20:55:30Z</dcterms:modified>
</cp:coreProperties>
</file>