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B92A-DD82-4EC1-9521-C7B2B4D9F32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DE23-B36F-4444-A972-69A441E7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5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2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3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8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8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84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33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625"/>
            <a:ext cx="77898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9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</cp:revision>
  <dcterms:created xsi:type="dcterms:W3CDTF">2021-12-01T06:18:40Z</dcterms:created>
  <dcterms:modified xsi:type="dcterms:W3CDTF">2021-12-01T06:27:20Z</dcterms:modified>
</cp:coreProperties>
</file>