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58" r:id="rId5"/>
    <p:sldId id="259" r:id="rId6"/>
    <p:sldId id="256" r:id="rId7"/>
    <p:sldId id="261" r:id="rId8"/>
    <p:sldId id="262" r:id="rId9"/>
    <p:sldId id="260" r:id="rId10"/>
    <p:sldId id="263" r:id="rId1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164-8976-4F85-B309-931C39982DE5}" type="datetimeFigureOut">
              <a:rPr lang="da-DK" smtClean="0"/>
              <a:t>11-01-2013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512F-9DCE-459A-9D6D-15895451B9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58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164-8976-4F85-B309-931C39982DE5}" type="datetimeFigureOut">
              <a:rPr lang="da-DK" smtClean="0"/>
              <a:t>11-01-2013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512F-9DCE-459A-9D6D-15895451B9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20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164-8976-4F85-B309-931C39982DE5}" type="datetimeFigureOut">
              <a:rPr lang="da-DK" smtClean="0"/>
              <a:t>11-01-2013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512F-9DCE-459A-9D6D-15895451B9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503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164-8976-4F85-B309-931C39982DE5}" type="datetimeFigureOut">
              <a:rPr lang="da-DK" smtClean="0"/>
              <a:t>11-01-2013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512F-9DCE-459A-9D6D-15895451B9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827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164-8976-4F85-B309-931C39982DE5}" type="datetimeFigureOut">
              <a:rPr lang="da-DK" smtClean="0"/>
              <a:t>11-01-2013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512F-9DCE-459A-9D6D-15895451B9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779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164-8976-4F85-B309-931C39982DE5}" type="datetimeFigureOut">
              <a:rPr lang="da-DK" smtClean="0"/>
              <a:t>11-01-2013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512F-9DCE-459A-9D6D-15895451B9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879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164-8976-4F85-B309-931C39982DE5}" type="datetimeFigureOut">
              <a:rPr lang="da-DK" smtClean="0"/>
              <a:t>11-01-2013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512F-9DCE-459A-9D6D-15895451B9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110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164-8976-4F85-B309-931C39982DE5}" type="datetimeFigureOut">
              <a:rPr lang="da-DK" smtClean="0"/>
              <a:t>11-01-2013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512F-9DCE-459A-9D6D-15895451B9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478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164-8976-4F85-B309-931C39982DE5}" type="datetimeFigureOut">
              <a:rPr lang="da-DK" smtClean="0"/>
              <a:t>11-01-2013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512F-9DCE-459A-9D6D-15895451B9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298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164-8976-4F85-B309-931C39982DE5}" type="datetimeFigureOut">
              <a:rPr lang="da-DK" smtClean="0"/>
              <a:t>11-01-2013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512F-9DCE-459A-9D6D-15895451B9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345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164-8976-4F85-B309-931C39982DE5}" type="datetimeFigureOut">
              <a:rPr lang="da-DK" smtClean="0"/>
              <a:t>11-01-2013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512F-9DCE-459A-9D6D-15895451B9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382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6164-8976-4F85-B309-931C39982DE5}" type="datetimeFigureOut">
              <a:rPr lang="da-DK" smtClean="0"/>
              <a:t>11-01-2013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3512F-9DCE-459A-9D6D-15895451B9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527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”</a:t>
            </a:r>
            <a:r>
              <a:rPr lang="da-DK" dirty="0" err="1" smtClean="0"/>
              <a:t>Certification</a:t>
            </a:r>
            <a:r>
              <a:rPr lang="da-DK" dirty="0" smtClean="0"/>
              <a:t> Friday”</a:t>
            </a:r>
            <a:endParaRPr lang="da-DK" dirty="0"/>
          </a:p>
        </p:txBody>
      </p:sp>
      <p:sp>
        <p:nvSpPr>
          <p:cNvPr id="4" name="U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Velkommen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99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&lt;canvas id="</a:t>
            </a:r>
            <a:r>
              <a:rPr lang="en-US" dirty="0" err="1"/>
              <a:t>gameCanvas</a:t>
            </a:r>
            <a:r>
              <a:rPr lang="en-US" dirty="0"/>
              <a:t>" &gt;Your </a:t>
            </a:r>
            <a:r>
              <a:rPr lang="en-US" dirty="0" smtClean="0"/>
              <a:t>browser </a:t>
            </a:r>
            <a:r>
              <a:rPr lang="en-US" dirty="0"/>
              <a:t>does not support canvas. </a:t>
            </a:r>
            <a:r>
              <a:rPr lang="en-US" dirty="0" smtClean="0"/>
              <a:t>canvas&gt;</a:t>
            </a:r>
          </a:p>
          <a:p>
            <a:pPr marL="0" indent="0">
              <a:buNone/>
            </a:pPr>
            <a:r>
              <a:rPr lang="da-DK" dirty="0" smtClean="0"/>
              <a:t>…</a:t>
            </a:r>
          </a:p>
          <a:p>
            <a:pPr marL="0" indent="0">
              <a:buNone/>
            </a:pPr>
            <a:r>
              <a:rPr lang="da-DK" dirty="0" smtClean="0"/>
              <a:t>var </a:t>
            </a:r>
            <a:r>
              <a:rPr lang="da-DK" dirty="0" err="1"/>
              <a:t>canvas</a:t>
            </a:r>
            <a:r>
              <a:rPr lang="da-DK" dirty="0"/>
              <a:t> = </a:t>
            </a:r>
            <a:r>
              <a:rPr lang="da-DK" dirty="0" err="1"/>
              <a:t>document.getElementById</a:t>
            </a:r>
            <a:r>
              <a:rPr lang="da-DK" dirty="0"/>
              <a:t>("</a:t>
            </a:r>
            <a:r>
              <a:rPr lang="da-DK" dirty="0" err="1"/>
              <a:t>gameCanvas</a:t>
            </a:r>
            <a:r>
              <a:rPr lang="da-DK" dirty="0" smtClean="0"/>
              <a:t>");            </a:t>
            </a:r>
            <a:endParaRPr lang="da-DK" dirty="0"/>
          </a:p>
          <a:p>
            <a:pPr marL="0" indent="0">
              <a:buNone/>
            </a:pPr>
            <a:r>
              <a:rPr lang="da-DK" dirty="0" err="1" smtClean="0"/>
              <a:t>context</a:t>
            </a:r>
            <a:r>
              <a:rPr lang="da-DK" dirty="0" smtClean="0"/>
              <a:t> </a:t>
            </a:r>
            <a:r>
              <a:rPr lang="da-DK" dirty="0"/>
              <a:t>= </a:t>
            </a:r>
            <a:r>
              <a:rPr lang="da-DK" dirty="0" err="1"/>
              <a:t>canvas.getContext</a:t>
            </a:r>
            <a:r>
              <a:rPr lang="da-DK" dirty="0"/>
              <a:t>("2d</a:t>
            </a:r>
            <a:r>
              <a:rPr lang="da-DK" dirty="0" smtClean="0"/>
              <a:t>");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err="1"/>
              <a:t>context.fillStyle</a:t>
            </a:r>
            <a:r>
              <a:rPr lang="da-DK" dirty="0"/>
              <a:t> = </a:t>
            </a:r>
            <a:r>
              <a:rPr lang="da-DK" dirty="0" smtClean="0"/>
              <a:t>”#FF0000”;</a:t>
            </a:r>
          </a:p>
          <a:p>
            <a:pPr marL="0" indent="0">
              <a:buNone/>
            </a:pPr>
            <a:r>
              <a:rPr lang="da-DK" dirty="0" err="1"/>
              <a:t>context.fillRect</a:t>
            </a:r>
            <a:r>
              <a:rPr lang="da-DK" dirty="0"/>
              <a:t>(20, 20, 200, 100);</a:t>
            </a:r>
          </a:p>
        </p:txBody>
      </p:sp>
    </p:spTree>
    <p:extLst>
      <p:ext uri="{BB962C8B-B14F-4D97-AF65-F5344CB8AC3E}">
        <p14:creationId xmlns:p14="http://schemas.microsoft.com/office/powerpoint/2010/main" val="85414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Hvordan kommer vi videre?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Ideer?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0382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Webworkers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Skal være i en separat fil</a:t>
            </a:r>
          </a:p>
          <a:p>
            <a:r>
              <a:rPr lang="da-DK" dirty="0" smtClean="0"/>
              <a:t>Har ikke adgang til DOM, </a:t>
            </a:r>
            <a:r>
              <a:rPr lang="da-DK" dirty="0" err="1" smtClean="0"/>
              <a:t>window</a:t>
            </a:r>
            <a:r>
              <a:rPr lang="da-DK" dirty="0" smtClean="0"/>
              <a:t>-objektet, </a:t>
            </a:r>
            <a:r>
              <a:rPr lang="da-DK" dirty="0" err="1" smtClean="0"/>
              <a:t>parent</a:t>
            </a:r>
            <a:r>
              <a:rPr lang="da-DK" dirty="0" smtClean="0"/>
              <a:t>-objektet</a:t>
            </a:r>
          </a:p>
          <a:p>
            <a:r>
              <a:rPr lang="da-DK" dirty="0" smtClean="0"/>
              <a:t>Kan ikke bruge </a:t>
            </a:r>
            <a:r>
              <a:rPr lang="da-DK" dirty="0" err="1" smtClean="0"/>
              <a:t>jQuery</a:t>
            </a:r>
            <a:r>
              <a:rPr lang="da-DK" dirty="0" smtClean="0"/>
              <a:t> (fordi </a:t>
            </a:r>
            <a:r>
              <a:rPr lang="da-DK" dirty="0" err="1" smtClean="0"/>
              <a:t>jQuery</a:t>
            </a:r>
            <a:r>
              <a:rPr lang="da-DK" dirty="0" smtClean="0"/>
              <a:t> afhænger af DOM)</a:t>
            </a:r>
          </a:p>
          <a:p>
            <a:r>
              <a:rPr lang="da-DK" dirty="0" smtClean="0"/>
              <a:t>Kan kun kommunikere med UI-tråden via </a:t>
            </a:r>
            <a:r>
              <a:rPr lang="da-DK" dirty="0" err="1" smtClean="0"/>
              <a:t>postMessage</a:t>
            </a:r>
            <a:r>
              <a:rPr lang="da-DK" dirty="0" smtClean="0"/>
              <a:t>()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51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Kode i UI-tråden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worker = new Worker("</a:t>
            </a:r>
            <a:r>
              <a:rPr lang="en-US" dirty="0" err="1" smtClean="0"/>
              <a:t>js</a:t>
            </a:r>
            <a:r>
              <a:rPr lang="en-US" dirty="0" smtClean="0"/>
              <a:t>/somecode.js");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a-DK" dirty="0" err="1" smtClean="0"/>
              <a:t>worker.postMessage</a:t>
            </a:r>
            <a:r>
              <a:rPr lang="da-DK" dirty="0" smtClean="0"/>
              <a:t>(</a:t>
            </a:r>
            <a:r>
              <a:rPr lang="da-DK" dirty="0" err="1" smtClean="0"/>
              <a:t>someObject</a:t>
            </a:r>
            <a:r>
              <a:rPr lang="da-DK" dirty="0" smtClean="0"/>
              <a:t>);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worker.onmessage</a:t>
            </a:r>
            <a:r>
              <a:rPr lang="da-DK" dirty="0"/>
              <a:t> = </a:t>
            </a:r>
            <a:r>
              <a:rPr lang="da-DK" dirty="0" err="1"/>
              <a:t>function</a:t>
            </a:r>
            <a:r>
              <a:rPr lang="da-DK" dirty="0"/>
              <a:t> (</a:t>
            </a:r>
            <a:r>
              <a:rPr lang="da-DK" dirty="0" err="1"/>
              <a:t>ev</a:t>
            </a:r>
            <a:r>
              <a:rPr lang="da-DK" dirty="0"/>
              <a:t>) </a:t>
            </a:r>
            <a:r>
              <a:rPr lang="da-DK" dirty="0" smtClean="0"/>
              <a:t>{</a:t>
            </a:r>
          </a:p>
          <a:p>
            <a:pPr marL="0" indent="0">
              <a:buNone/>
            </a:pPr>
            <a:r>
              <a:rPr lang="da-DK" dirty="0" smtClean="0"/>
              <a:t>// Reagér på beskeder fra </a:t>
            </a:r>
            <a:r>
              <a:rPr lang="da-DK" dirty="0" err="1" smtClean="0"/>
              <a:t>workeren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 }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72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Kode i </a:t>
            </a:r>
            <a:r>
              <a:rPr lang="da-DK" dirty="0" err="1" smtClean="0"/>
              <a:t>worker</a:t>
            </a:r>
            <a:r>
              <a:rPr lang="da-DK" dirty="0" smtClean="0"/>
              <a:t>-tråden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 smtClean="0"/>
              <a:t>self.postMessage</a:t>
            </a:r>
            <a:r>
              <a:rPr lang="da-DK" dirty="0" smtClean="0"/>
              <a:t>(</a:t>
            </a:r>
            <a:r>
              <a:rPr lang="da-DK" dirty="0" err="1" smtClean="0"/>
              <a:t>someObject</a:t>
            </a:r>
            <a:r>
              <a:rPr lang="da-DK" dirty="0" smtClean="0"/>
              <a:t>);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self.onmessage</a:t>
            </a:r>
            <a:r>
              <a:rPr lang="da-DK" dirty="0" smtClean="0"/>
              <a:t> = </a:t>
            </a:r>
            <a:r>
              <a:rPr lang="da-DK" dirty="0" err="1" smtClean="0"/>
              <a:t>function</a:t>
            </a:r>
            <a:r>
              <a:rPr lang="da-DK" dirty="0" smtClean="0"/>
              <a:t> (</a:t>
            </a:r>
            <a:r>
              <a:rPr lang="da-DK" dirty="0" err="1" smtClean="0"/>
              <a:t>ev</a:t>
            </a:r>
            <a:r>
              <a:rPr lang="da-DK" dirty="0" smtClean="0"/>
              <a:t>) {</a:t>
            </a:r>
          </a:p>
          <a:p>
            <a:pPr marL="0" indent="0">
              <a:buNone/>
            </a:pPr>
            <a:r>
              <a:rPr lang="da-DK" dirty="0" smtClean="0"/>
              <a:t>// Reagér på beskeder fra UI-tråden</a:t>
            </a:r>
          </a:p>
          <a:p>
            <a:pPr marL="0" indent="0">
              <a:buNone/>
            </a:pPr>
            <a:r>
              <a:rPr lang="da-DK" dirty="0" smtClean="0"/>
              <a:t> }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349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A1 Document struktur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Nye semantiske tags i HTML5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04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Dokumentstruktur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a-DK" dirty="0" smtClean="0"/>
              <a:t>&lt;nav&gt; menus, </a:t>
            </a:r>
            <a:r>
              <a:rPr lang="da-DK" dirty="0" err="1" smtClean="0"/>
              <a:t>breadcrumb</a:t>
            </a:r>
            <a:r>
              <a:rPr lang="da-DK" dirty="0" smtClean="0"/>
              <a:t> etc. &lt;/nav&gt;</a:t>
            </a:r>
          </a:p>
          <a:p>
            <a:pPr marL="0" indent="0">
              <a:buNone/>
            </a:pPr>
            <a:r>
              <a:rPr lang="da-DK" dirty="0" smtClean="0"/>
              <a:t>&lt;</a:t>
            </a:r>
            <a:r>
              <a:rPr lang="da-DK" dirty="0" err="1" smtClean="0"/>
              <a:t>article</a:t>
            </a:r>
            <a:r>
              <a:rPr lang="da-DK" dirty="0" smtClean="0"/>
              <a:t>&gt;</a:t>
            </a:r>
            <a:r>
              <a:rPr lang="da-DK" dirty="0" smtClean="0"/>
              <a:t> </a:t>
            </a:r>
          </a:p>
          <a:p>
            <a:pPr marL="0" indent="0">
              <a:buNone/>
            </a:pPr>
            <a:r>
              <a:rPr lang="da-DK" dirty="0" smtClean="0"/>
              <a:t>&lt;header&gt;</a:t>
            </a:r>
          </a:p>
          <a:p>
            <a:pPr marL="0" indent="0">
              <a:buNone/>
            </a:pPr>
            <a:r>
              <a:rPr lang="da-DK" dirty="0" smtClean="0"/>
              <a:t>&lt;</a:t>
            </a:r>
            <a:r>
              <a:rPr lang="da-DK" dirty="0" err="1"/>
              <a:t>hgroup</a:t>
            </a:r>
            <a:r>
              <a:rPr lang="da-DK" dirty="0"/>
              <a:t>&gt;</a:t>
            </a:r>
          </a:p>
          <a:p>
            <a:pPr marL="0" indent="0">
              <a:buNone/>
            </a:pPr>
            <a:r>
              <a:rPr lang="da-DK" dirty="0"/>
              <a:t>            &lt;</a:t>
            </a:r>
            <a:r>
              <a:rPr lang="da-DK" dirty="0" smtClean="0"/>
              <a:t>h1&gt;Main </a:t>
            </a:r>
            <a:r>
              <a:rPr lang="da-DK" dirty="0" err="1" smtClean="0"/>
              <a:t>heading</a:t>
            </a:r>
            <a:r>
              <a:rPr lang="da-DK" dirty="0" smtClean="0"/>
              <a:t>&lt;/</a:t>
            </a:r>
            <a:r>
              <a:rPr lang="da-DK" dirty="0"/>
              <a:t>h1&gt;</a:t>
            </a:r>
          </a:p>
          <a:p>
            <a:pPr marL="0" indent="0">
              <a:buNone/>
            </a:pPr>
            <a:r>
              <a:rPr lang="da-DK" dirty="0"/>
              <a:t>            &lt;</a:t>
            </a:r>
            <a:r>
              <a:rPr lang="da-DK" dirty="0" smtClean="0"/>
              <a:t>h2&gt;</a:t>
            </a:r>
            <a:r>
              <a:rPr lang="da-DK" dirty="0" err="1" smtClean="0"/>
              <a:t>Subheading</a:t>
            </a:r>
            <a:r>
              <a:rPr lang="da-DK" dirty="0" smtClean="0"/>
              <a:t>&lt;/</a:t>
            </a:r>
            <a:r>
              <a:rPr lang="da-DK" dirty="0"/>
              <a:t>h2&gt;</a:t>
            </a:r>
          </a:p>
          <a:p>
            <a:pPr marL="0" indent="0">
              <a:buNone/>
            </a:pPr>
            <a:r>
              <a:rPr lang="da-DK" dirty="0" smtClean="0"/>
              <a:t>&lt;/</a:t>
            </a:r>
            <a:r>
              <a:rPr lang="da-DK" dirty="0" err="1"/>
              <a:t>hgroup</a:t>
            </a:r>
            <a:r>
              <a:rPr lang="da-DK" dirty="0"/>
              <a:t>&gt;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&lt;/header&gt;    </a:t>
            </a:r>
            <a:endParaRPr lang="da-DK" dirty="0"/>
          </a:p>
          <a:p>
            <a:pPr marL="0" indent="0">
              <a:buNone/>
            </a:pPr>
            <a:r>
              <a:rPr lang="da-DK" dirty="0" smtClean="0"/>
              <a:t>&lt;</a:t>
            </a:r>
            <a:r>
              <a:rPr lang="da-DK" dirty="0" err="1"/>
              <a:t>section</a:t>
            </a:r>
            <a:r>
              <a:rPr lang="da-DK" dirty="0" smtClean="0"/>
              <a:t>&gt;  .. Can </a:t>
            </a:r>
            <a:r>
              <a:rPr lang="da-DK" dirty="0" err="1" smtClean="0"/>
              <a:t>contain</a:t>
            </a:r>
            <a:r>
              <a:rPr lang="da-DK" dirty="0" smtClean="0"/>
              <a:t> h1-h6 and </a:t>
            </a:r>
            <a:r>
              <a:rPr lang="da-DK" dirty="0" err="1" smtClean="0"/>
              <a:t>hgroup</a:t>
            </a:r>
            <a:r>
              <a:rPr lang="da-DK" dirty="0" smtClean="0"/>
              <a:t> and </a:t>
            </a:r>
            <a:r>
              <a:rPr lang="da-DK" dirty="0" err="1" smtClean="0"/>
              <a:t>nested</a:t>
            </a:r>
            <a:r>
              <a:rPr lang="da-DK" dirty="0" smtClean="0"/>
              <a:t> </a:t>
            </a:r>
            <a:r>
              <a:rPr lang="da-DK" dirty="0" err="1" smtClean="0"/>
              <a:t>sections</a:t>
            </a:r>
            <a:r>
              <a:rPr lang="da-DK" dirty="0" smtClean="0"/>
              <a:t> &lt;/</a:t>
            </a:r>
            <a:r>
              <a:rPr lang="da-DK" dirty="0" err="1" smtClean="0"/>
              <a:t>section</a:t>
            </a:r>
            <a:r>
              <a:rPr lang="da-DK" dirty="0" smtClean="0"/>
              <a:t>&gt;</a:t>
            </a:r>
          </a:p>
          <a:p>
            <a:pPr marL="0" indent="0">
              <a:buNone/>
            </a:pPr>
            <a:r>
              <a:rPr lang="da-DK" dirty="0" smtClean="0"/>
              <a:t>&lt;/</a:t>
            </a:r>
            <a:r>
              <a:rPr lang="da-DK" dirty="0" err="1" smtClean="0"/>
              <a:t>article</a:t>
            </a:r>
            <a:r>
              <a:rPr lang="da-DK" dirty="0" smtClean="0"/>
              <a:t>&gt;</a:t>
            </a:r>
          </a:p>
          <a:p>
            <a:pPr marL="0" indent="0">
              <a:buNone/>
            </a:pPr>
            <a:r>
              <a:rPr lang="da-DK" dirty="0" smtClean="0"/>
              <a:t>&lt;</a:t>
            </a:r>
            <a:r>
              <a:rPr lang="da-DK" dirty="0" err="1" smtClean="0"/>
              <a:t>aside</a:t>
            </a:r>
            <a:r>
              <a:rPr lang="da-DK" dirty="0" smtClean="0"/>
              <a:t> id="</a:t>
            </a:r>
            <a:r>
              <a:rPr lang="da-DK" dirty="0" err="1" smtClean="0"/>
              <a:t>asideBox</a:t>
            </a:r>
            <a:r>
              <a:rPr lang="da-DK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          &lt;p&gt;Blah blah&lt;p&gt;</a:t>
            </a:r>
          </a:p>
          <a:p>
            <a:pPr marL="0" indent="0">
              <a:buNone/>
            </a:pPr>
            <a:r>
              <a:rPr lang="da-DK" dirty="0" smtClean="0"/>
              <a:t>&lt;/</a:t>
            </a:r>
            <a:r>
              <a:rPr lang="da-DK" dirty="0" err="1" smtClean="0"/>
              <a:t>aside</a:t>
            </a:r>
            <a:r>
              <a:rPr lang="da-DK" dirty="0" smtClean="0"/>
              <a:t>&gt;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641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Article</a:t>
            </a:r>
            <a:r>
              <a:rPr lang="da-DK" dirty="0" smtClean="0"/>
              <a:t> og </a:t>
            </a:r>
            <a:r>
              <a:rPr lang="da-DK" dirty="0" err="1" smtClean="0"/>
              <a:t>section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&lt;</a:t>
            </a:r>
            <a:r>
              <a:rPr lang="da-DK" dirty="0" err="1" smtClean="0"/>
              <a:t>article</a:t>
            </a:r>
            <a:r>
              <a:rPr lang="da-DK" dirty="0" smtClean="0"/>
              <a:t>&gt; kan indeholde &lt;</a:t>
            </a:r>
            <a:r>
              <a:rPr lang="da-DK" dirty="0" err="1" smtClean="0"/>
              <a:t>section</a:t>
            </a:r>
            <a:r>
              <a:rPr lang="da-DK" dirty="0" smtClean="0"/>
              <a:t>&gt;s</a:t>
            </a:r>
          </a:p>
          <a:p>
            <a:r>
              <a:rPr lang="da-DK" dirty="0" smtClean="0"/>
              <a:t>&lt;</a:t>
            </a:r>
            <a:r>
              <a:rPr lang="da-DK" dirty="0" err="1" smtClean="0"/>
              <a:t>section</a:t>
            </a:r>
            <a:r>
              <a:rPr lang="da-DK" dirty="0" smtClean="0"/>
              <a:t>&gt; kan nestes</a:t>
            </a:r>
          </a:p>
          <a:p>
            <a:r>
              <a:rPr lang="da-DK" dirty="0" smtClean="0"/>
              <a:t>&lt;</a:t>
            </a:r>
            <a:r>
              <a:rPr lang="da-DK" dirty="0" err="1" smtClean="0"/>
              <a:t>section</a:t>
            </a:r>
            <a:r>
              <a:rPr lang="da-DK" dirty="0" smtClean="0"/>
              <a:t>&gt; kan indeholde &lt;</a:t>
            </a:r>
            <a:r>
              <a:rPr lang="da-DK" dirty="0" err="1" smtClean="0"/>
              <a:t>article</a:t>
            </a:r>
            <a:r>
              <a:rPr lang="da-DK" dirty="0" smtClean="0"/>
              <a:t>&gt;s</a:t>
            </a:r>
          </a:p>
          <a:p>
            <a:r>
              <a:rPr lang="da-DK" dirty="0" smtClean="0"/>
              <a:t>Begge kan stå alene</a:t>
            </a:r>
          </a:p>
          <a:p>
            <a:r>
              <a:rPr lang="da-DK" dirty="0" smtClean="0"/>
              <a:t>En </a:t>
            </a:r>
            <a:r>
              <a:rPr lang="da-DK" dirty="0" err="1" smtClean="0"/>
              <a:t>section</a:t>
            </a:r>
            <a:r>
              <a:rPr lang="da-DK" dirty="0" smtClean="0"/>
              <a:t> behøver ikke være bare tekst, men kan også være f.eks. </a:t>
            </a:r>
            <a:r>
              <a:rPr lang="da-DK" dirty="0"/>
              <a:t>t</a:t>
            </a:r>
            <a:r>
              <a:rPr lang="da-DK" dirty="0" smtClean="0"/>
              <a:t>abs i en webapplikation</a:t>
            </a:r>
          </a:p>
          <a:p>
            <a:endParaRPr lang="da-DK" dirty="0"/>
          </a:p>
          <a:p>
            <a:r>
              <a:rPr lang="da-DK" dirty="0" smtClean="0"/>
              <a:t>Hovedreglen er: &lt;</a:t>
            </a:r>
            <a:r>
              <a:rPr lang="da-DK" dirty="0" err="1" smtClean="0"/>
              <a:t>article</a:t>
            </a:r>
            <a:r>
              <a:rPr lang="da-DK" dirty="0" smtClean="0"/>
              <a:t>&gt; er et afsluttet hele, &lt;</a:t>
            </a:r>
            <a:r>
              <a:rPr lang="da-DK" dirty="0" err="1" smtClean="0"/>
              <a:t>section</a:t>
            </a:r>
            <a:r>
              <a:rPr lang="da-DK" dirty="0" smtClean="0"/>
              <a:t>&gt; er en del af noget større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031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B2 </a:t>
            </a:r>
            <a:r>
              <a:rPr lang="da-DK" dirty="0" err="1" smtClean="0"/>
              <a:t>Canvas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Et element som man kan tegne på ved hjælp af </a:t>
            </a:r>
            <a:r>
              <a:rPr lang="da-DK" dirty="0" err="1" smtClean="0"/>
              <a:t>javascript</a:t>
            </a:r>
            <a:endParaRPr lang="da-DK" dirty="0" smtClean="0"/>
          </a:p>
          <a:p>
            <a:r>
              <a:rPr lang="da-DK" dirty="0" smtClean="0"/>
              <a:t>Indholdet af </a:t>
            </a:r>
            <a:r>
              <a:rPr lang="da-DK" dirty="0" err="1" smtClean="0"/>
              <a:t>canvaset</a:t>
            </a:r>
            <a:r>
              <a:rPr lang="da-DK" dirty="0" smtClean="0"/>
              <a:t> indgår ikke i </a:t>
            </a:r>
            <a:r>
              <a:rPr lang="da-DK" dirty="0" err="1" smtClean="0"/>
              <a:t>DOM’en</a:t>
            </a:r>
            <a:r>
              <a:rPr lang="da-DK" dirty="0" smtClean="0"/>
              <a:t> og kan ikke </a:t>
            </a:r>
            <a:r>
              <a:rPr lang="da-DK" dirty="0" err="1" smtClean="0"/>
              <a:t>styles</a:t>
            </a:r>
            <a:r>
              <a:rPr lang="da-DK" dirty="0" smtClean="0"/>
              <a:t> ved hjælp af CSS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396868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313</Words>
  <Application>Microsoft Office PowerPoint</Application>
  <PresentationFormat>Skærmshow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Kontortema</vt:lpstr>
      <vt:lpstr>”Certification Friday”</vt:lpstr>
      <vt:lpstr>Hvordan kommer vi videre?</vt:lpstr>
      <vt:lpstr>Webworkers</vt:lpstr>
      <vt:lpstr>Kode i UI-tråden</vt:lpstr>
      <vt:lpstr>Kode i worker-tråden</vt:lpstr>
      <vt:lpstr>A1 Document struktur</vt:lpstr>
      <vt:lpstr>Dokumentstruktur</vt:lpstr>
      <vt:lpstr>Article og section</vt:lpstr>
      <vt:lpstr>B2 Canvas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Webworkers</dc:title>
  <dc:creator>Torben Junker Kjær</dc:creator>
  <cp:lastModifiedBy>Torben Junker Kjær</cp:lastModifiedBy>
  <cp:revision>8</cp:revision>
  <dcterms:created xsi:type="dcterms:W3CDTF">2013-01-11T11:57:09Z</dcterms:created>
  <dcterms:modified xsi:type="dcterms:W3CDTF">2013-01-11T12:55:24Z</dcterms:modified>
</cp:coreProperties>
</file>