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42AC-F877-4512-9093-12B3296F393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DD4A7-2026-4FCD-8CA1-4721C0D3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50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99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80027C-DA1B-4D16-90DA-E97DA6350E7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02F4F7-8628-4D04-8EF9-F4E35766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s/peterliu100.shinyapps.io/us_electricit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B90A-1FDC-49DA-BEBD-7F223F7EC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910" y="1580322"/>
            <a:ext cx="10756180" cy="1669774"/>
          </a:xfrm>
        </p:spPr>
        <p:txBody>
          <a:bodyPr>
            <a:noAutofit/>
          </a:bodyPr>
          <a:lstStyle/>
          <a:p>
            <a:r>
              <a:rPr lang="en-US" sz="5800" b="1" dirty="0"/>
              <a:t>U.S. Electricity Generation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7C89D-80F6-4C10-938F-1B69CBCC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10" y="3329609"/>
            <a:ext cx="10874650" cy="243118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660066"/>
                </a:solidFill>
              </a:rPr>
              <a:t>State generation profile 1990 – 2019    </a:t>
            </a:r>
          </a:p>
          <a:p>
            <a:endParaRPr lang="en-US" sz="1050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https://peterliu100.shinyapps.io/us_electricity/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B32A-56F9-485A-8D36-749C2703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6" y="340113"/>
            <a:ext cx="10840089" cy="1244848"/>
          </a:xfrm>
        </p:spPr>
        <p:txBody>
          <a:bodyPr>
            <a:normAutofit/>
          </a:bodyPr>
          <a:lstStyle/>
          <a:p>
            <a:r>
              <a:rPr lang="en-US" sz="4400" dirty="0"/>
              <a:t>Overview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B572-97D3-4A86-A267-BCA2625E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56" y="1621366"/>
            <a:ext cx="10818890" cy="431229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Investigate the reflection of the national trend at the state level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Intra-state profile comparison between two selected years 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Inter-state profile comparison between two selected years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Source: U.S. Energy Information Administration (www.eia.gov)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B6EF-00F3-4F5B-824F-B7A06A96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413741B-774D-4F74-95B9-EDFA0A5D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08348" cy="5481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02E31B-1700-44DF-8933-96CD9AB4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7" y="33020"/>
            <a:ext cx="10699965" cy="678688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C2706F9-D4AF-4001-9BF9-01625B0DA14B}"/>
              </a:ext>
            </a:extLst>
          </p:cNvPr>
          <p:cNvSpPr/>
          <p:nvPr/>
        </p:nvSpPr>
        <p:spPr>
          <a:xfrm>
            <a:off x="152399" y="317500"/>
            <a:ext cx="1940561" cy="3108960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B18FB5B-3059-4690-8A1C-31F99765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85" y="40095"/>
            <a:ext cx="10722830" cy="67727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1E1C88-9F38-4309-A6A6-E1C277C5F847}"/>
              </a:ext>
            </a:extLst>
          </p:cNvPr>
          <p:cNvSpPr/>
          <p:nvPr/>
        </p:nvSpPr>
        <p:spPr>
          <a:xfrm>
            <a:off x="152399" y="317500"/>
            <a:ext cx="1940561" cy="3108960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7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B32A-56F9-485A-8D36-749C2703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6" y="340113"/>
            <a:ext cx="10840089" cy="1244848"/>
          </a:xfrm>
        </p:spPr>
        <p:txBody>
          <a:bodyPr>
            <a:normAutofit/>
          </a:bodyPr>
          <a:lstStyle/>
          <a:p>
            <a:r>
              <a:rPr lang="en-US" sz="4400" dirty="0"/>
              <a:t>Future Considerations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B572-97D3-4A86-A267-BCA2625E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56" y="1621366"/>
            <a:ext cx="10818890" cy="407839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Generation retirement and new capacity build-out   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Overlay of wind and solar resource profiles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Regulatory framework (e.g. grid operators, Renewable Portfolio Standards) 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Investment costs/operating expenses, returns (IRR), horizon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B6EF-00F3-4F5B-824F-B7A06A96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4F7-8628-4D04-8EF9-F4E35766F5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41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</TotalTime>
  <Words>108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U.S. Electricity Generation </vt:lpstr>
      <vt:lpstr>Overview </vt:lpstr>
      <vt:lpstr>PowerPoint Presentation</vt:lpstr>
      <vt:lpstr>PowerPoint Presentation</vt:lpstr>
      <vt:lpstr>Future Considerations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Liu</dc:creator>
  <cp:lastModifiedBy>Peter Liu</cp:lastModifiedBy>
  <cp:revision>39</cp:revision>
  <dcterms:created xsi:type="dcterms:W3CDTF">2020-04-21T16:03:44Z</dcterms:created>
  <dcterms:modified xsi:type="dcterms:W3CDTF">2020-04-25T21:55:56Z</dcterms:modified>
</cp:coreProperties>
</file>