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EF0A-A818-3544-B614-0915C3ED1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CBEC9-F157-6A11-B66A-58330CDBB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8F434-1AF5-7A85-BC30-0EFBAE81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0D5F-4A1C-0D23-2047-CC808D2E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D821-02AD-A661-3541-19CDFAC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70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CDC8-302C-672A-B87C-6DCF3CF0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3EE11-1864-5258-B844-1B08E069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5E29-E12A-A943-AFEB-4937A41C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A7D5-C74E-3F71-764F-AA94D74F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A85F-D29B-B9FD-9065-AC6C9F0C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428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FC99C-46A5-509C-D3F6-3BF57EEA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A1698-A358-1B0B-7DAB-9849DBE8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D4347-A387-FF1C-EF83-E3EECC5F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2F15-6E25-766D-4A4D-918EECA8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7C7D-9905-41BB-3512-9AADFE7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97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E17F-C4D1-88C0-6505-0F1A46BE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BFF3-B5E2-03C7-2DDF-DF4E4C4A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21F3-75F9-744B-11EC-294D4568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01F55-64A7-7D39-8C98-F534730A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88AE-E8E7-C78A-5FC9-F479D54B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504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6107-150F-0DDD-F638-4C5A5C42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C5878-0933-A1B8-3485-4D6C504A0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209A-B0F3-EE20-CCD4-B08DD211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2D2E-05A8-5A9D-A7FF-F78DAABF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D9DD5-14B6-21B8-5058-16AE3571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586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FA77-8061-3999-6B58-23D333FB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78BD-04B9-D977-53D1-6358C5E00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BD946-93B2-D802-0D5C-BFC0614B7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3012D-5FD2-EFA1-E8D4-E5D3E03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0A4E1-E169-A33E-2D06-7005E84C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8D1D-8F25-A676-2770-6778EEC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122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BE0C-A517-5AB1-7860-B120B68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0954-98DD-5DF4-622E-A88A3B34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EDE0-B4BA-E004-61EA-B419B4379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23950-4CDE-F13C-0E96-1F9D1D3A7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954ED-4207-946B-24AD-4B5DDEC98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BA2-FCFD-69C2-D319-45D07C8A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12DA0-A668-1321-2651-F19FC485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F567E-AE4A-75A8-9EA6-95092332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29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3B66-B0F2-7392-3C07-6419AB93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402EE-44AC-79B4-27A2-F231A22D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476F8-EFA0-44C0-CB89-456B712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7B198-AFC4-E03E-F58C-AA7C95C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32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5C92-05F8-CF23-5AE5-D8DF0F3F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D6ABE-D1BF-8A5C-E2D0-8CAD9848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B70C1-F9FB-F457-677B-1B8B8310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418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0D6-A04E-948C-B663-DB2696D5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EEE7-009D-D41B-9B43-A31B3974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27D94-244D-C534-EB20-A40688EC6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DC288-9E80-0844-4673-BC8D18E1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F906B-4CAE-7F76-78D3-B270E7E6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384C-9941-1D6C-4EB9-1A5D3F0F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964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842F-619B-F8A3-2D84-07FE3FF8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36CCD-8840-5D60-187D-150363D1B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F2FA-3D74-51C5-C8D0-80BDDAFE4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89C2-1A46-33B1-F6C8-4CED9457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FC121-0901-0F6B-6CA1-C5C81EE5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3DF19-1289-24B4-7694-5DAAD748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788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CDAC4-ED14-E64E-2FB5-7E8CB8B1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B97D-CDA1-6EC9-0462-328E70EF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111E-4C1E-BE76-7C91-C08514673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A4EA3-1174-47C6-9F7D-DCF3371B7C3F}" type="datetimeFigureOut">
              <a:rPr lang="en-IE" smtClean="0"/>
              <a:t>23/02/2025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0C67-3CF8-5230-17DC-905A8B359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2CAF-6F50-4EE5-58B0-EFE558CDB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A31D73-D287-4450-87CC-89130C1D14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652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2ED7-7D1F-58AB-5A83-FD81DB5E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reincarnator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6F240-4DF2-44A1-6002-14503B4ED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cillian doyle</a:t>
            </a:r>
          </a:p>
        </p:txBody>
      </p:sp>
    </p:spTree>
    <p:extLst>
      <p:ext uri="{BB962C8B-B14F-4D97-AF65-F5344CB8AC3E}">
        <p14:creationId xmlns:p14="http://schemas.microsoft.com/office/powerpoint/2010/main" val="348054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EBCA-7050-D1F5-5A6D-1F30A64C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A6B1-6BE5-81CF-F0AD-44A0C10C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are spawned into a flat plain world with no recollection of what happened. You see a sword and grasp it instantly attaining the ability to fight.</a:t>
            </a:r>
          </a:p>
          <a:p>
            <a:r>
              <a:rPr lang="en-IE" dirty="0"/>
              <a:t>As if instantly after grasping the weapon, undead samurai crawl out of the ground and attack you. You fight them off until </a:t>
            </a:r>
            <a:r>
              <a:rPr lang="en-IE" dirty="0" err="1"/>
              <a:t>unltimately</a:t>
            </a:r>
            <a:r>
              <a:rPr lang="en-IE" dirty="0"/>
              <a:t> they overpower you</a:t>
            </a:r>
          </a:p>
          <a:p>
            <a:r>
              <a:rPr lang="en-IE" dirty="0"/>
              <a:t>However you find yourself presented an option, to upgrade your celestial power</a:t>
            </a:r>
          </a:p>
        </p:txBody>
      </p:sp>
    </p:spTree>
    <p:extLst>
      <p:ext uri="{BB962C8B-B14F-4D97-AF65-F5344CB8AC3E}">
        <p14:creationId xmlns:p14="http://schemas.microsoft.com/office/powerpoint/2010/main" val="273252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8149-50A6-3BB9-B9A7-5302A757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ADCE-6188-96CC-3F95-3076062E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Game is placed in a euphoric landscape at the start that slowly turns greyer as the player reincarnates more and more. You are a god unknowing of there power and celestial backgrounds. Your powers seem to have </a:t>
            </a:r>
            <a:r>
              <a:rPr lang="en-IE"/>
              <a:t>been ceiled by</a:t>
            </a:r>
          </a:p>
        </p:txBody>
      </p:sp>
    </p:spTree>
    <p:extLst>
      <p:ext uri="{BB962C8B-B14F-4D97-AF65-F5344CB8AC3E}">
        <p14:creationId xmlns:p14="http://schemas.microsoft.com/office/powerpoint/2010/main" val="98173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reincarnator</vt:lpstr>
      <vt:lpstr>premise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C00311110) Cillian Doyle</dc:creator>
  <cp:lastModifiedBy>(Student  C00311110) Cillian Doyle</cp:lastModifiedBy>
  <cp:revision>1</cp:revision>
  <dcterms:created xsi:type="dcterms:W3CDTF">2025-02-23T15:02:46Z</dcterms:created>
  <dcterms:modified xsi:type="dcterms:W3CDTF">2025-02-23T15:26:24Z</dcterms:modified>
</cp:coreProperties>
</file>