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6EA10-087D-4A61-84D2-CF919DC8889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EB10D9-7A33-46F1-93F5-A146209B14D6}">
      <dgm:prSet/>
      <dgm:spPr/>
      <dgm:t>
        <a:bodyPr/>
        <a:lstStyle/>
        <a:p>
          <a:r>
            <a:rPr lang="en-US" b="0"/>
            <a:t>Freedom of crafting different potions, so you can implement dozens of them</a:t>
          </a:r>
          <a:endParaRPr lang="en-US"/>
        </a:p>
      </dgm:t>
    </dgm:pt>
    <dgm:pt modelId="{7AA03A5C-F46F-4315-B01B-39F26D17DAA0}" type="parTrans" cxnId="{9DB740CB-F1B0-44C7-AB2B-19FF78C93613}">
      <dgm:prSet/>
      <dgm:spPr/>
      <dgm:t>
        <a:bodyPr/>
        <a:lstStyle/>
        <a:p>
          <a:endParaRPr lang="en-US"/>
        </a:p>
      </dgm:t>
    </dgm:pt>
    <dgm:pt modelId="{93D5C159-E9FC-42C1-B81B-20CFF23EA417}" type="sibTrans" cxnId="{9DB740CB-F1B0-44C7-AB2B-19FF78C93613}">
      <dgm:prSet/>
      <dgm:spPr/>
      <dgm:t>
        <a:bodyPr/>
        <a:lstStyle/>
        <a:p>
          <a:endParaRPr lang="en-US"/>
        </a:p>
      </dgm:t>
    </dgm:pt>
    <dgm:pt modelId="{A4578370-1B05-43CE-8B38-0152299CD3A2}">
      <dgm:prSet/>
      <dgm:spPr/>
      <dgm:t>
        <a:bodyPr/>
        <a:lstStyle/>
        <a:p>
          <a:r>
            <a:rPr lang="en-US" b="0"/>
            <a:t>Different enemies that make player </a:t>
          </a:r>
          <a:r>
            <a:rPr lang="en-GB" b="0"/>
            <a:t>adjust to them</a:t>
          </a:r>
          <a:endParaRPr lang="en-US"/>
        </a:p>
      </dgm:t>
    </dgm:pt>
    <dgm:pt modelId="{716FE581-99FD-4957-A569-AB793F1F54E8}" type="parTrans" cxnId="{71C4287A-E70C-4823-8652-C1E402F0D269}">
      <dgm:prSet/>
      <dgm:spPr/>
      <dgm:t>
        <a:bodyPr/>
        <a:lstStyle/>
        <a:p>
          <a:endParaRPr lang="en-US"/>
        </a:p>
      </dgm:t>
    </dgm:pt>
    <dgm:pt modelId="{368BA48E-9E7E-46F0-9119-E3BCE7DDC07D}" type="sibTrans" cxnId="{71C4287A-E70C-4823-8652-C1E402F0D269}">
      <dgm:prSet/>
      <dgm:spPr/>
      <dgm:t>
        <a:bodyPr/>
        <a:lstStyle/>
        <a:p>
          <a:endParaRPr lang="en-US"/>
        </a:p>
      </dgm:t>
    </dgm:pt>
    <dgm:pt modelId="{386FFBDD-4A30-4223-B39A-794E0F9B1606}">
      <dgm:prSet/>
      <dgm:spPr/>
      <dgm:t>
        <a:bodyPr/>
        <a:lstStyle/>
        <a:p>
          <a:r>
            <a:rPr lang="en-GB" b="0"/>
            <a:t>Art style is completely up to the developers</a:t>
          </a:r>
          <a:endParaRPr lang="en-US"/>
        </a:p>
      </dgm:t>
    </dgm:pt>
    <dgm:pt modelId="{D2140D42-EA5A-475A-9288-F3E466C6F756}" type="parTrans" cxnId="{33472804-E4D3-42FF-929A-8B0A98B825A3}">
      <dgm:prSet/>
      <dgm:spPr/>
      <dgm:t>
        <a:bodyPr/>
        <a:lstStyle/>
        <a:p>
          <a:endParaRPr lang="en-US"/>
        </a:p>
      </dgm:t>
    </dgm:pt>
    <dgm:pt modelId="{2E92798C-8AA0-4057-AE65-962C7F90F392}" type="sibTrans" cxnId="{33472804-E4D3-42FF-929A-8B0A98B825A3}">
      <dgm:prSet/>
      <dgm:spPr/>
      <dgm:t>
        <a:bodyPr/>
        <a:lstStyle/>
        <a:p>
          <a:endParaRPr lang="en-US"/>
        </a:p>
      </dgm:t>
    </dgm:pt>
    <dgm:pt modelId="{F140ADAF-0F15-429B-AE31-68F4E2CDF21D}" type="pres">
      <dgm:prSet presAssocID="{BD06EA10-087D-4A61-84D2-CF919DC8889E}" presName="outerComposite" presStyleCnt="0">
        <dgm:presLayoutVars>
          <dgm:chMax val="5"/>
          <dgm:dir/>
          <dgm:resizeHandles val="exact"/>
        </dgm:presLayoutVars>
      </dgm:prSet>
      <dgm:spPr/>
    </dgm:pt>
    <dgm:pt modelId="{CBC3CB95-F779-4D61-ADB0-5A296496B960}" type="pres">
      <dgm:prSet presAssocID="{BD06EA10-087D-4A61-84D2-CF919DC8889E}" presName="dummyMaxCanvas" presStyleCnt="0">
        <dgm:presLayoutVars/>
      </dgm:prSet>
      <dgm:spPr/>
    </dgm:pt>
    <dgm:pt modelId="{B9FF88EE-99F2-47CF-91EF-36BE1DB63430}" type="pres">
      <dgm:prSet presAssocID="{BD06EA10-087D-4A61-84D2-CF919DC8889E}" presName="ThreeNodes_1" presStyleLbl="node1" presStyleIdx="0" presStyleCnt="3">
        <dgm:presLayoutVars>
          <dgm:bulletEnabled val="1"/>
        </dgm:presLayoutVars>
      </dgm:prSet>
      <dgm:spPr/>
    </dgm:pt>
    <dgm:pt modelId="{32E4FA56-B227-44A6-B7DE-DDDC41EFB0EC}" type="pres">
      <dgm:prSet presAssocID="{BD06EA10-087D-4A61-84D2-CF919DC8889E}" presName="ThreeNodes_2" presStyleLbl="node1" presStyleIdx="1" presStyleCnt="3">
        <dgm:presLayoutVars>
          <dgm:bulletEnabled val="1"/>
        </dgm:presLayoutVars>
      </dgm:prSet>
      <dgm:spPr/>
    </dgm:pt>
    <dgm:pt modelId="{021ECC0E-D7A3-4FCB-9FB2-EC34E31686F4}" type="pres">
      <dgm:prSet presAssocID="{BD06EA10-087D-4A61-84D2-CF919DC8889E}" presName="ThreeNodes_3" presStyleLbl="node1" presStyleIdx="2" presStyleCnt="3">
        <dgm:presLayoutVars>
          <dgm:bulletEnabled val="1"/>
        </dgm:presLayoutVars>
      </dgm:prSet>
      <dgm:spPr/>
    </dgm:pt>
    <dgm:pt modelId="{3322A350-59E5-4638-A8C5-4CE147A7E209}" type="pres">
      <dgm:prSet presAssocID="{BD06EA10-087D-4A61-84D2-CF919DC8889E}" presName="ThreeConn_1-2" presStyleLbl="fgAccFollowNode1" presStyleIdx="0" presStyleCnt="2">
        <dgm:presLayoutVars>
          <dgm:bulletEnabled val="1"/>
        </dgm:presLayoutVars>
      </dgm:prSet>
      <dgm:spPr/>
    </dgm:pt>
    <dgm:pt modelId="{7A2EDE93-1023-4FEC-89D6-7DC3E751A548}" type="pres">
      <dgm:prSet presAssocID="{BD06EA10-087D-4A61-84D2-CF919DC8889E}" presName="ThreeConn_2-3" presStyleLbl="fgAccFollowNode1" presStyleIdx="1" presStyleCnt="2">
        <dgm:presLayoutVars>
          <dgm:bulletEnabled val="1"/>
        </dgm:presLayoutVars>
      </dgm:prSet>
      <dgm:spPr/>
    </dgm:pt>
    <dgm:pt modelId="{5E05005D-A6D7-47BB-B449-5E6E7EDBF716}" type="pres">
      <dgm:prSet presAssocID="{BD06EA10-087D-4A61-84D2-CF919DC8889E}" presName="ThreeNodes_1_text" presStyleLbl="node1" presStyleIdx="2" presStyleCnt="3">
        <dgm:presLayoutVars>
          <dgm:bulletEnabled val="1"/>
        </dgm:presLayoutVars>
      </dgm:prSet>
      <dgm:spPr/>
    </dgm:pt>
    <dgm:pt modelId="{40B5B819-B4DC-4B83-8179-93C23AE72F9B}" type="pres">
      <dgm:prSet presAssocID="{BD06EA10-087D-4A61-84D2-CF919DC8889E}" presName="ThreeNodes_2_text" presStyleLbl="node1" presStyleIdx="2" presStyleCnt="3">
        <dgm:presLayoutVars>
          <dgm:bulletEnabled val="1"/>
        </dgm:presLayoutVars>
      </dgm:prSet>
      <dgm:spPr/>
    </dgm:pt>
    <dgm:pt modelId="{CCC9D93F-36F2-4ED9-80C4-0F60726297ED}" type="pres">
      <dgm:prSet presAssocID="{BD06EA10-087D-4A61-84D2-CF919DC8889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472804-E4D3-42FF-929A-8B0A98B825A3}" srcId="{BD06EA10-087D-4A61-84D2-CF919DC8889E}" destId="{386FFBDD-4A30-4223-B39A-794E0F9B1606}" srcOrd="2" destOrd="0" parTransId="{D2140D42-EA5A-475A-9288-F3E466C6F756}" sibTransId="{2E92798C-8AA0-4057-AE65-962C7F90F392}"/>
    <dgm:cxn modelId="{66D65706-1574-4A6D-85A6-9662B3E7B00A}" type="presOf" srcId="{BD06EA10-087D-4A61-84D2-CF919DC8889E}" destId="{F140ADAF-0F15-429B-AE31-68F4E2CDF21D}" srcOrd="0" destOrd="0" presId="urn:microsoft.com/office/officeart/2005/8/layout/vProcess5"/>
    <dgm:cxn modelId="{EC9D6508-B291-466A-8CED-B319BE612807}" type="presOf" srcId="{A4578370-1B05-43CE-8B38-0152299CD3A2}" destId="{40B5B819-B4DC-4B83-8179-93C23AE72F9B}" srcOrd="1" destOrd="0" presId="urn:microsoft.com/office/officeart/2005/8/layout/vProcess5"/>
    <dgm:cxn modelId="{6DF70113-4BE8-4B5C-98E1-97E840FC3B89}" type="presOf" srcId="{386FFBDD-4A30-4223-B39A-794E0F9B1606}" destId="{CCC9D93F-36F2-4ED9-80C4-0F60726297ED}" srcOrd="1" destOrd="0" presId="urn:microsoft.com/office/officeart/2005/8/layout/vProcess5"/>
    <dgm:cxn modelId="{77AA1216-F0E9-4006-B45A-2EC3C51BFAFF}" type="presOf" srcId="{32EB10D9-7A33-46F1-93F5-A146209B14D6}" destId="{B9FF88EE-99F2-47CF-91EF-36BE1DB63430}" srcOrd="0" destOrd="0" presId="urn:microsoft.com/office/officeart/2005/8/layout/vProcess5"/>
    <dgm:cxn modelId="{70F9E51B-1E25-4F6E-A655-B0880DEDA8A8}" type="presOf" srcId="{386FFBDD-4A30-4223-B39A-794E0F9B1606}" destId="{021ECC0E-D7A3-4FCB-9FB2-EC34E31686F4}" srcOrd="0" destOrd="0" presId="urn:microsoft.com/office/officeart/2005/8/layout/vProcess5"/>
    <dgm:cxn modelId="{06298C1F-FFE0-4EE7-B1F3-74EBE85E15F7}" type="presOf" srcId="{A4578370-1B05-43CE-8B38-0152299CD3A2}" destId="{32E4FA56-B227-44A6-B7DE-DDDC41EFB0EC}" srcOrd="0" destOrd="0" presId="urn:microsoft.com/office/officeart/2005/8/layout/vProcess5"/>
    <dgm:cxn modelId="{5B31593A-7660-4DEF-B7B6-4A62D2098A04}" type="presOf" srcId="{32EB10D9-7A33-46F1-93F5-A146209B14D6}" destId="{5E05005D-A6D7-47BB-B449-5E6E7EDBF716}" srcOrd="1" destOrd="0" presId="urn:microsoft.com/office/officeart/2005/8/layout/vProcess5"/>
    <dgm:cxn modelId="{A4194375-4127-4C10-86B9-0E8A25AE1FDB}" type="presOf" srcId="{368BA48E-9E7E-46F0-9119-E3BCE7DDC07D}" destId="{7A2EDE93-1023-4FEC-89D6-7DC3E751A548}" srcOrd="0" destOrd="0" presId="urn:microsoft.com/office/officeart/2005/8/layout/vProcess5"/>
    <dgm:cxn modelId="{71C4287A-E70C-4823-8652-C1E402F0D269}" srcId="{BD06EA10-087D-4A61-84D2-CF919DC8889E}" destId="{A4578370-1B05-43CE-8B38-0152299CD3A2}" srcOrd="1" destOrd="0" parTransId="{716FE581-99FD-4957-A569-AB793F1F54E8}" sibTransId="{368BA48E-9E7E-46F0-9119-E3BCE7DDC07D}"/>
    <dgm:cxn modelId="{9DB740CB-F1B0-44C7-AB2B-19FF78C93613}" srcId="{BD06EA10-087D-4A61-84D2-CF919DC8889E}" destId="{32EB10D9-7A33-46F1-93F5-A146209B14D6}" srcOrd="0" destOrd="0" parTransId="{7AA03A5C-F46F-4315-B01B-39F26D17DAA0}" sibTransId="{93D5C159-E9FC-42C1-B81B-20CFF23EA417}"/>
    <dgm:cxn modelId="{E882FFE8-F7AD-4A5D-870D-9C52C6F6956C}" type="presOf" srcId="{93D5C159-E9FC-42C1-B81B-20CFF23EA417}" destId="{3322A350-59E5-4638-A8C5-4CE147A7E209}" srcOrd="0" destOrd="0" presId="urn:microsoft.com/office/officeart/2005/8/layout/vProcess5"/>
    <dgm:cxn modelId="{FD410367-9E3A-482B-A397-4F2CB16FEDEE}" type="presParOf" srcId="{F140ADAF-0F15-429B-AE31-68F4E2CDF21D}" destId="{CBC3CB95-F779-4D61-ADB0-5A296496B960}" srcOrd="0" destOrd="0" presId="urn:microsoft.com/office/officeart/2005/8/layout/vProcess5"/>
    <dgm:cxn modelId="{431DBC53-0B97-4DAA-8E02-87FF1BA471AE}" type="presParOf" srcId="{F140ADAF-0F15-429B-AE31-68F4E2CDF21D}" destId="{B9FF88EE-99F2-47CF-91EF-36BE1DB63430}" srcOrd="1" destOrd="0" presId="urn:microsoft.com/office/officeart/2005/8/layout/vProcess5"/>
    <dgm:cxn modelId="{683FA655-86CA-4A88-8A0F-03A069698E91}" type="presParOf" srcId="{F140ADAF-0F15-429B-AE31-68F4E2CDF21D}" destId="{32E4FA56-B227-44A6-B7DE-DDDC41EFB0EC}" srcOrd="2" destOrd="0" presId="urn:microsoft.com/office/officeart/2005/8/layout/vProcess5"/>
    <dgm:cxn modelId="{4829084A-0F56-43BB-B089-5F3BB09FDD77}" type="presParOf" srcId="{F140ADAF-0F15-429B-AE31-68F4E2CDF21D}" destId="{021ECC0E-D7A3-4FCB-9FB2-EC34E31686F4}" srcOrd="3" destOrd="0" presId="urn:microsoft.com/office/officeart/2005/8/layout/vProcess5"/>
    <dgm:cxn modelId="{0D98D919-CC02-42FA-BA13-58F7D1FAD9EE}" type="presParOf" srcId="{F140ADAF-0F15-429B-AE31-68F4E2CDF21D}" destId="{3322A350-59E5-4638-A8C5-4CE147A7E209}" srcOrd="4" destOrd="0" presId="urn:microsoft.com/office/officeart/2005/8/layout/vProcess5"/>
    <dgm:cxn modelId="{4663D8BF-D924-49BC-B970-FB2432C0773C}" type="presParOf" srcId="{F140ADAF-0F15-429B-AE31-68F4E2CDF21D}" destId="{7A2EDE93-1023-4FEC-89D6-7DC3E751A548}" srcOrd="5" destOrd="0" presId="urn:microsoft.com/office/officeart/2005/8/layout/vProcess5"/>
    <dgm:cxn modelId="{A3BCE1C8-1866-4E36-B0E8-A186D81AA080}" type="presParOf" srcId="{F140ADAF-0F15-429B-AE31-68F4E2CDF21D}" destId="{5E05005D-A6D7-47BB-B449-5E6E7EDBF716}" srcOrd="6" destOrd="0" presId="urn:microsoft.com/office/officeart/2005/8/layout/vProcess5"/>
    <dgm:cxn modelId="{F601739B-2629-44BB-B23D-123BBE88D59E}" type="presParOf" srcId="{F140ADAF-0F15-429B-AE31-68F4E2CDF21D}" destId="{40B5B819-B4DC-4B83-8179-93C23AE72F9B}" srcOrd="7" destOrd="0" presId="urn:microsoft.com/office/officeart/2005/8/layout/vProcess5"/>
    <dgm:cxn modelId="{753A3153-B52E-48E1-8A4F-C814C94C4D51}" type="presParOf" srcId="{F140ADAF-0F15-429B-AE31-68F4E2CDF21D}" destId="{CCC9D93F-36F2-4ED9-80C4-0F60726297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F88EE-99F2-47CF-91EF-36BE1DB63430}">
      <dsp:nvSpPr>
        <dsp:cNvPr id="0" name=""/>
        <dsp:cNvSpPr/>
      </dsp:nvSpPr>
      <dsp:spPr>
        <a:xfrm>
          <a:off x="0" y="0"/>
          <a:ext cx="9482328" cy="1130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Freedom of crafting different potions, so you can implement dozens of them</a:t>
          </a:r>
          <a:endParaRPr lang="en-US" sz="3000" kern="1200"/>
        </a:p>
      </dsp:txBody>
      <dsp:txXfrm>
        <a:off x="33102" y="33102"/>
        <a:ext cx="8262756" cy="1063994"/>
      </dsp:txXfrm>
    </dsp:sp>
    <dsp:sp modelId="{32E4FA56-B227-44A6-B7DE-DDDC41EFB0EC}">
      <dsp:nvSpPr>
        <dsp:cNvPr id="0" name=""/>
        <dsp:cNvSpPr/>
      </dsp:nvSpPr>
      <dsp:spPr>
        <a:xfrm>
          <a:off x="836675" y="1318564"/>
          <a:ext cx="9482328" cy="11301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Different enemies that make player </a:t>
          </a:r>
          <a:r>
            <a:rPr lang="en-GB" sz="3000" b="0" kern="1200"/>
            <a:t>adjust to them</a:t>
          </a:r>
          <a:endParaRPr lang="en-US" sz="3000" kern="1200"/>
        </a:p>
      </dsp:txBody>
      <dsp:txXfrm>
        <a:off x="869777" y="1351666"/>
        <a:ext cx="7844819" cy="1063994"/>
      </dsp:txXfrm>
    </dsp:sp>
    <dsp:sp modelId="{021ECC0E-D7A3-4FCB-9FB2-EC34E31686F4}">
      <dsp:nvSpPr>
        <dsp:cNvPr id="0" name=""/>
        <dsp:cNvSpPr/>
      </dsp:nvSpPr>
      <dsp:spPr>
        <a:xfrm>
          <a:off x="1673351" y="2637129"/>
          <a:ext cx="9482328" cy="1130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kern="1200"/>
            <a:t>Art style is completely up to the developers</a:t>
          </a:r>
          <a:endParaRPr lang="en-US" sz="3000" kern="1200"/>
        </a:p>
      </dsp:txBody>
      <dsp:txXfrm>
        <a:off x="1706453" y="2670231"/>
        <a:ext cx="7844819" cy="1063994"/>
      </dsp:txXfrm>
    </dsp:sp>
    <dsp:sp modelId="{3322A350-59E5-4638-A8C5-4CE147A7E209}">
      <dsp:nvSpPr>
        <dsp:cNvPr id="0" name=""/>
        <dsp:cNvSpPr/>
      </dsp:nvSpPr>
      <dsp:spPr>
        <a:xfrm>
          <a:off x="8747699" y="857067"/>
          <a:ext cx="734628" cy="734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2990" y="857067"/>
        <a:ext cx="404046" cy="552808"/>
      </dsp:txXfrm>
    </dsp:sp>
    <dsp:sp modelId="{7A2EDE93-1023-4FEC-89D6-7DC3E751A548}">
      <dsp:nvSpPr>
        <dsp:cNvPr id="0" name=""/>
        <dsp:cNvSpPr/>
      </dsp:nvSpPr>
      <dsp:spPr>
        <a:xfrm>
          <a:off x="9584375" y="2168097"/>
          <a:ext cx="734628" cy="73462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49666" y="2168097"/>
        <a:ext cx="404046" cy="552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1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5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A close-up of a network&#10;&#10;AI-generated content may be incorrect.">
            <a:extLst>
              <a:ext uri="{FF2B5EF4-FFF2-40B4-BE49-F238E27FC236}">
                <a16:creationId xmlns:a16="http://schemas.microsoft.com/office/drawing/2014/main" id="{49E856CC-A904-2A8A-C29C-CB976A7A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4" r="-1" b="189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3B5F0-0F96-6FBB-E69A-630006BE7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Potion Slayer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EC4DDD-0200-412D-3FDC-B73B5ED2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E740-3F4D-EE65-2FD5-7320EE85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Game Concept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639BDA-A386-584E-5822-B99AA06506D1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You are playing as an alchemist, fighting monsters with your potions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Draw ~5 ingredients from your backpack, brew a potion using them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Each potion has different effects (offensive/defensive)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Each monster has different attack speed (for instance the weakest monster can have 1 attack every 10 seconds)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Beat the monster to progress to restock phase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In restock phase you can take new or replace existing ingredient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>
                <a:latin typeface="+mn-lt"/>
                <a:ea typeface="+mn-ea"/>
                <a:cs typeface="+mn-cs"/>
              </a:rPr>
              <a:t>If monster beats you – you lose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US" sz="2200" b="0">
              <a:latin typeface="+mn-lt"/>
              <a:ea typeface="+mn-ea"/>
              <a:cs typeface="+mn-cs"/>
            </a:endParaRP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US" sz="2200" b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7A8F5-FD45-E88F-D4FA-63FAFE317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12F0D-A188-3A43-07C7-7412A575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03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1FFCB-33C0-9EE9-2EAC-632AE89CD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50924-8F6D-DE8E-83CA-8C457C4A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Concept Art</a:t>
            </a:r>
          </a:p>
        </p:txBody>
      </p:sp>
      <p:pic>
        <p:nvPicPr>
          <p:cNvPr id="5" name="Picture 4" descr="A line of cartoon objects&#10;&#10;AI-generated content may be incorrect.">
            <a:extLst>
              <a:ext uri="{FF2B5EF4-FFF2-40B4-BE49-F238E27FC236}">
                <a16:creationId xmlns:a16="http://schemas.microsoft.com/office/drawing/2014/main" id="{C103E7FC-6762-644A-87AA-18A8A6342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6" y="1358727"/>
            <a:ext cx="7311136" cy="4039402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7BCBC1-8CEB-3B36-AF04-A05C78527483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US" sz="2200" b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25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A42B9-45E1-8DEA-673F-983530DA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BB6FBE-5290-B2B7-77DE-F14DBBB9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93D4E-309F-E592-CFE9-F94B0BB2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Features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30B52F-CC38-3254-D5DB-EBA02370FE0C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Battle System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Brewing System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Upgrade System</a:t>
            </a: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US" sz="2200" b="0" dirty="0">
              <a:latin typeface="+mn-lt"/>
              <a:ea typeface="+mn-ea"/>
              <a:cs typeface="+mn-cs"/>
            </a:endParaRPr>
          </a:p>
          <a:p>
            <a:pPr marL="742950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US" sz="2200" b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1183E-E21C-A204-F8C3-428EF2B1D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B7800-3003-94D0-26B4-819F52965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408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974D4-C2BA-B1AD-C4A6-EFE330BF9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93B7DA-3A35-E6B1-3591-7E4537F3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79A2F-D618-FC1C-9EBB-DCE6BBA9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Pillars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31EEF9-0E1C-DA13-DCAC-78DEB23957EF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1.	Brewing Potions [50%]:</a:t>
            </a:r>
          </a:p>
          <a:p>
            <a:pPr marL="1200150" lvl="1" indent="-74295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00" dirty="0" err="1"/>
              <a:t>asdas</a:t>
            </a:r>
            <a:endParaRPr lang="en-US" sz="100" b="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	Brew potions to fight against monsters, choose between offensive and defensive potions depending on the situation.</a:t>
            </a:r>
          </a:p>
          <a:p>
            <a:pPr marL="457200" indent="-457200">
              <a:spcAft>
                <a:spcPts val="600"/>
              </a:spcAft>
              <a:buAutoNum type="arabicPeriod" startAt="2"/>
            </a:pPr>
            <a:r>
              <a:rPr lang="en-US" sz="2200" b="0" dirty="0">
                <a:latin typeface="+mn-lt"/>
                <a:ea typeface="+mn-ea"/>
                <a:cs typeface="+mn-cs"/>
              </a:rPr>
              <a:t>       Manage Ingredients [30%]: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	Choose ingredients that you draw from your backpack to brew potions, if you will miss the recipe there will be consequences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3.	Restock [20%]: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	Change ingredients or pick new ones</a:t>
            </a: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56B6D3-B2B1-09CE-9D99-636CA287D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75DFF5-84F8-E692-B7D7-3BD757530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65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CC8EE-0D24-836B-3028-54FFC547C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C55100-5841-A8B5-B448-7BE040C5B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0D901-8940-506B-C515-67DF6BC6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Skills Students will Use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65B88F-421F-EA82-378B-CB97EA4D89E9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Classes (ingredients, enemies, recipes…)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Arrays (ingredients in backpack, ingredients in hand..)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Graphics (sprites, animations..)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Source control (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github</a:t>
            </a:r>
            <a:r>
              <a:rPr lang="en-US" sz="2200" b="0" dirty="0">
                <a:latin typeface="+mn-lt"/>
                <a:ea typeface="+mn-ea"/>
                <a:cs typeface="+mn-cs"/>
              </a:rPr>
              <a:t> and git)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Software (VS2022, photoshop/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aseprite</a:t>
            </a:r>
            <a:r>
              <a:rPr lang="en-US" sz="2200" b="0" dirty="0">
                <a:latin typeface="+mn-lt"/>
                <a:ea typeface="+mn-ea"/>
                <a:cs typeface="+mn-cs"/>
              </a:rPr>
              <a:t>, </a:t>
            </a:r>
            <a:r>
              <a:rPr lang="en-US" sz="2200" b="0" dirty="0" err="1">
                <a:latin typeface="+mn-lt"/>
                <a:ea typeface="+mn-ea"/>
                <a:cs typeface="+mn-cs"/>
              </a:rPr>
              <a:t>fl</a:t>
            </a:r>
            <a:r>
              <a:rPr lang="en-US" sz="2200" b="0" dirty="0">
                <a:latin typeface="+mn-lt"/>
                <a:ea typeface="+mn-ea"/>
                <a:cs typeface="+mn-cs"/>
              </a:rPr>
              <a:t> studio/audacity..)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Teamwork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Documentation (concept doc, design doc..)</a:t>
            </a: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402C1-ADDA-6327-9047-D16F8989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0FECFC-3707-8211-C106-F5706843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46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484F7-D82D-44D9-FAE3-FB10C055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F10F9-C4A6-4557-A5DB-C335C2BF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556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Fun Elements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itle 1">
            <a:extLst>
              <a:ext uri="{FF2B5EF4-FFF2-40B4-BE49-F238E27FC236}">
                <a16:creationId xmlns:a16="http://schemas.microsoft.com/office/drawing/2014/main" id="{E3B7B470-F365-A74F-00DF-345F27892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805101"/>
              </p:ext>
            </p:extLst>
          </p:nvPr>
        </p:nvGraphicFramePr>
        <p:xfrm>
          <a:off x="528320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65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281C0-200D-C8B9-C05D-9B2374530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FEB8479-2008-02A7-3599-52B806BE7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FDB7C-566D-22DE-C211-4634EDDE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Elements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BDEBED-F096-4797-1FC2-E4BEA67CFB4A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sz="2200" b="0" dirty="0">
                <a:latin typeface="+mn-lt"/>
                <a:ea typeface="+mn-ea"/>
                <a:cs typeface="+mn-cs"/>
              </a:rPr>
              <a:t>Visual Asset Creation [15]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Draw enemy sprites, icons for ingredients, cauldron sprite with “puff” animation and background.</a:t>
            </a:r>
          </a:p>
          <a:p>
            <a:pPr marL="457200" indent="-457200">
              <a:spcAft>
                <a:spcPts val="600"/>
              </a:spcAft>
              <a:buAutoNum type="arabicPeriod" startAt="2"/>
            </a:pPr>
            <a:r>
              <a:rPr lang="en-US" sz="2200" b="0" dirty="0">
                <a:latin typeface="+mn-lt"/>
                <a:ea typeface="+mn-ea"/>
                <a:cs typeface="+mn-cs"/>
              </a:rPr>
              <a:t>Audio Asset Creation [5]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Sounds of potion mixing, enemy growls and UI sounds.</a:t>
            </a:r>
          </a:p>
          <a:p>
            <a:pPr marL="457200" indent="-457200">
              <a:spcAft>
                <a:spcPts val="600"/>
              </a:spcAft>
              <a:buAutoNum type="arabicPeriod" startAt="3"/>
            </a:pPr>
            <a:r>
              <a:rPr lang="en-US" sz="2200" b="0" dirty="0">
                <a:latin typeface="+mn-lt"/>
                <a:ea typeface="+mn-ea"/>
                <a:cs typeface="+mn-cs"/>
              </a:rPr>
              <a:t>Menu System [5]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Basic text-based menu using SFML font, navigable with arrow keys and spacebar.</a:t>
            </a:r>
          </a:p>
          <a:p>
            <a:pPr marL="457200" indent="-457200">
              <a:spcAft>
                <a:spcPts val="600"/>
              </a:spcAft>
              <a:buAutoNum type="arabicPeriod" startAt="4"/>
            </a:pPr>
            <a:r>
              <a:rPr lang="en-US" sz="2200" b="0" dirty="0">
                <a:latin typeface="+mn-lt"/>
                <a:ea typeface="+mn-ea"/>
                <a:cs typeface="+mn-cs"/>
              </a:rPr>
              <a:t>HUD [10]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Simple text or bar visuals for player and enemy HP updated in real-time.</a:t>
            </a: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267A59-60E7-89B7-77CF-1B8A8AE2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F0E8B-9BC5-6B0F-D56B-C7BB9DBB0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34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17897-7F41-BD8A-35E7-53AF39B42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40CC8F-1291-6C33-844B-E79BD257A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5719F-9444-7DF1-C2F6-CDC079D1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033368" cy="5376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Elements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DFF464-C164-5C1C-8E97-A21D3A37DD26}"/>
              </a:ext>
            </a:extLst>
          </p:cNvPr>
          <p:cNvSpPr txBox="1">
            <a:spLocks/>
          </p:cNvSpPr>
          <p:nvPr/>
        </p:nvSpPr>
        <p:spPr>
          <a:xfrm>
            <a:off x="5067067" y="976160"/>
            <a:ext cx="6620256" cy="53717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spcAft>
                <a:spcPts val="600"/>
              </a:spcAft>
              <a:buAutoNum type="arabicPeriod" startAt="5"/>
            </a:pPr>
            <a:r>
              <a:rPr lang="en-US" sz="2200" b="0" dirty="0">
                <a:latin typeface="+mn-lt"/>
                <a:ea typeface="+mn-ea"/>
                <a:cs typeface="+mn-cs"/>
              </a:rPr>
              <a:t>Basic Gameplay [20]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Use arrow keys to highlight ingredients, spacebar to mix. Simple timer using SFML clock to invoke enemy attacks.</a:t>
            </a:r>
          </a:p>
          <a:p>
            <a:pPr marL="457200" indent="-457200">
              <a:spcAft>
                <a:spcPts val="600"/>
              </a:spcAft>
              <a:buAutoNum type="arabicPeriod" startAt="6"/>
            </a:pPr>
            <a:r>
              <a:rPr lang="en-US" sz="2200" b="0" dirty="0">
                <a:latin typeface="+mn-lt"/>
                <a:ea typeface="+mn-ea"/>
                <a:cs typeface="+mn-cs"/>
              </a:rPr>
              <a:t>Graphics [20]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Load and manage sprites and animations for ingredients, enemies, and text for HP using SFML.</a:t>
            </a:r>
          </a:p>
          <a:p>
            <a:pPr marL="457200" indent="-457200">
              <a:spcAft>
                <a:spcPts val="600"/>
              </a:spcAft>
              <a:buAutoNum type="arabicPeriod" startAt="7"/>
            </a:pPr>
            <a:r>
              <a:rPr lang="en-US" sz="2200" b="0" dirty="0">
                <a:latin typeface="+mn-lt"/>
                <a:ea typeface="+mn-ea"/>
                <a:cs typeface="+mn-cs"/>
              </a:rPr>
              <a:t>Advanced Gameplay [15]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Simple if-statements to switch enemies, increasing HP and adjusting attack speed.</a:t>
            </a:r>
          </a:p>
          <a:p>
            <a:pPr marL="457200" indent="-457200">
              <a:spcAft>
                <a:spcPts val="600"/>
              </a:spcAft>
              <a:buAutoNum type="arabicPeriod" startAt="8"/>
            </a:pPr>
            <a:r>
              <a:rPr lang="en-US" sz="2200" b="0" dirty="0">
                <a:latin typeface="+mn-lt"/>
                <a:ea typeface="+mn-ea"/>
                <a:cs typeface="+mn-cs"/>
              </a:rPr>
              <a:t>Advanced Graphics [10]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Simple sprite tint or overlay animation when enemy attacks. Basic color change logic for HP bars using SFML graphics.</a:t>
            </a:r>
          </a:p>
          <a:p>
            <a:pPr>
              <a:spcAft>
                <a:spcPts val="600"/>
              </a:spcAft>
            </a:pPr>
            <a:r>
              <a:rPr lang="en-US" sz="2200" b="0" dirty="0">
                <a:latin typeface="+mn-lt"/>
                <a:ea typeface="+mn-ea"/>
                <a:cs typeface="+mn-cs"/>
              </a:rPr>
              <a:t>	</a:t>
            </a:r>
          </a:p>
          <a:p>
            <a:pPr>
              <a:spcAft>
                <a:spcPts val="600"/>
              </a:spcAft>
            </a:pPr>
            <a:endParaRPr lang="en-US" sz="2200" b="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D0729F-CA84-E56E-3715-3CB0A592D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3FC33A-6E2B-3771-5B81-6DEAC7C3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7067" y="611650"/>
            <a:ext cx="661628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90518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438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Bierstadt</vt:lpstr>
      <vt:lpstr>GestaltVTI</vt:lpstr>
      <vt:lpstr>Potion Slayer</vt:lpstr>
      <vt:lpstr>Game Concept</vt:lpstr>
      <vt:lpstr>Concept Art</vt:lpstr>
      <vt:lpstr>Features</vt:lpstr>
      <vt:lpstr>Pillars</vt:lpstr>
      <vt:lpstr>Skills Students will Use</vt:lpstr>
      <vt:lpstr>Fun Elements</vt:lpstr>
      <vt:lpstr>Elements</vt:lpstr>
      <vt:lpstr>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Danylo Danilchenko</dc:creator>
  <cp:lastModifiedBy>Danylo Danilchenko</cp:lastModifiedBy>
  <cp:revision>4</cp:revision>
  <dcterms:created xsi:type="dcterms:W3CDTF">2025-02-25T01:56:52Z</dcterms:created>
  <dcterms:modified xsi:type="dcterms:W3CDTF">2025-02-25T02:47:08Z</dcterms:modified>
</cp:coreProperties>
</file>