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2" r:id="rId1"/>
  </p:sldMasterIdLst>
  <p:sldIdLst>
    <p:sldId id="256" r:id="rId2"/>
    <p:sldId id="257" r:id="rId3"/>
    <p:sldId id="258" r:id="rId4"/>
    <p:sldId id="259" r:id="rId5"/>
    <p:sldId id="260" r:id="rId6"/>
    <p:sldId id="261" r:id="rId7"/>
    <p:sldId id="262" r:id="rId8"/>
    <p:sldId id="264"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5" d="100"/>
          <a:sy n="105" d="100"/>
        </p:scale>
        <p:origin x="83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B61BEF0D-F0BB-DE4B-95CE-6DB70DBA9567}" type="datetimeFigureOut">
              <a:rPr lang="en-US" smtClean="0"/>
              <a:pPr/>
              <a:t>2/24/2025</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164230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401110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B61BEF0D-F0BB-DE4B-95CE-6DB70DBA9567}" type="datetimeFigureOut">
              <a:rPr lang="en-US" smtClean="0"/>
              <a:pPr/>
              <a:t>2/24/2025</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3209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470145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B61BEF0D-F0BB-DE4B-95CE-6DB70DBA9567}" type="datetimeFigureOut">
              <a:rPr lang="en-US" smtClean="0"/>
              <a:pPr/>
              <a:t>2/24/2025</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06256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B61BEF0D-F0BB-DE4B-95CE-6DB70DBA9567}" type="datetimeFigureOut">
              <a:rPr lang="en-US" smtClean="0"/>
              <a:pPr/>
              <a:t>2/24/2025</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167766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B61BEF0D-F0BB-DE4B-95CE-6DB70DBA9567}" type="datetimeFigureOut">
              <a:rPr lang="en-US" smtClean="0"/>
              <a:pPr/>
              <a:t>2/24/2025</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22912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2/24/2025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002015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B61BEF0D-F0BB-DE4B-95CE-6DB70DBA9567}" type="datetimeFigureOut">
              <a:rPr lang="en-US" smtClean="0"/>
              <a:pPr/>
              <a:t>2/24/2025</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534039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2/24/2025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199822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B61BEF0D-F0BB-DE4B-95CE-6DB70DBA9567}" type="datetimeFigureOut">
              <a:rPr lang="en-US" smtClean="0"/>
              <a:pPr/>
              <a:t>2/24/2025</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972795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B61BEF0D-F0BB-DE4B-95CE-6DB70DBA9567}" type="datetimeFigureOut">
              <a:rPr lang="en-US" smtClean="0"/>
              <a:pPr/>
              <a:t>2/24/2025</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39687531"/>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473A0-CF01-548E-FBB7-1042A909FDB2}"/>
              </a:ext>
            </a:extLst>
          </p:cNvPr>
          <p:cNvSpPr>
            <a:spLocks noGrp="1"/>
          </p:cNvSpPr>
          <p:nvPr>
            <p:ph type="ctrTitle"/>
          </p:nvPr>
        </p:nvSpPr>
        <p:spPr/>
        <p:txBody>
          <a:bodyPr/>
          <a:lstStyle/>
          <a:p>
            <a:r>
              <a:rPr lang="en-US" dirty="0"/>
              <a:t>Advance wars concept</a:t>
            </a:r>
            <a:endParaRPr lang="en-CA" dirty="0"/>
          </a:p>
        </p:txBody>
      </p:sp>
      <p:sp>
        <p:nvSpPr>
          <p:cNvPr id="3" name="Subtitle 2">
            <a:extLst>
              <a:ext uri="{FF2B5EF4-FFF2-40B4-BE49-F238E27FC236}">
                <a16:creationId xmlns:a16="http://schemas.microsoft.com/office/drawing/2014/main" id="{94610579-33BA-7D72-4C49-809088A6AE82}"/>
              </a:ext>
            </a:extLst>
          </p:cNvPr>
          <p:cNvSpPr>
            <a:spLocks noGrp="1"/>
          </p:cNvSpPr>
          <p:nvPr>
            <p:ph type="subTitle" idx="1"/>
          </p:nvPr>
        </p:nvSpPr>
        <p:spPr/>
        <p:txBody>
          <a:bodyPr/>
          <a:lstStyle/>
          <a:p>
            <a:r>
              <a:rPr lang="en-US" dirty="0"/>
              <a:t>Made by Pavlo Konovchenko</a:t>
            </a:r>
            <a:endParaRPr lang="en-CA" dirty="0"/>
          </a:p>
        </p:txBody>
      </p:sp>
    </p:spTree>
    <p:extLst>
      <p:ext uri="{BB962C8B-B14F-4D97-AF65-F5344CB8AC3E}">
        <p14:creationId xmlns:p14="http://schemas.microsoft.com/office/powerpoint/2010/main" val="22965401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B0E90-0F59-DCEE-2A99-D015BA972047}"/>
              </a:ext>
            </a:extLst>
          </p:cNvPr>
          <p:cNvSpPr>
            <a:spLocks noGrp="1"/>
          </p:cNvSpPr>
          <p:nvPr>
            <p:ph type="title"/>
          </p:nvPr>
        </p:nvSpPr>
        <p:spPr/>
        <p:txBody>
          <a:bodyPr/>
          <a:lstStyle/>
          <a:p>
            <a:r>
              <a:rPr lang="en-US" dirty="0"/>
              <a:t>30 seconds of fun</a:t>
            </a:r>
            <a:endParaRPr lang="en-CA" dirty="0"/>
          </a:p>
        </p:txBody>
      </p:sp>
      <p:sp>
        <p:nvSpPr>
          <p:cNvPr id="3" name="Content Placeholder 2">
            <a:extLst>
              <a:ext uri="{FF2B5EF4-FFF2-40B4-BE49-F238E27FC236}">
                <a16:creationId xmlns:a16="http://schemas.microsoft.com/office/drawing/2014/main" id="{177171B1-DCD2-8B9C-1D8B-30E48F553B1E}"/>
              </a:ext>
            </a:extLst>
          </p:cNvPr>
          <p:cNvSpPr>
            <a:spLocks noGrp="1"/>
          </p:cNvSpPr>
          <p:nvPr>
            <p:ph idx="1"/>
          </p:nvPr>
        </p:nvSpPr>
        <p:spPr/>
        <p:txBody>
          <a:bodyPr/>
          <a:lstStyle/>
          <a:p>
            <a:r>
              <a:rPr lang="en-US" dirty="0"/>
              <a:t>You start on a battlefield with a lot of troops to control. Command your army of soldiers, tanks and helicopters with strategy and cunning to outsmart your opponents, while capturing important points of interest. With a variety of troops and different terrain, no battle will ever be the same. Test your tactical genius!</a:t>
            </a:r>
            <a:endParaRPr lang="en-CA" dirty="0"/>
          </a:p>
        </p:txBody>
      </p:sp>
    </p:spTree>
    <p:extLst>
      <p:ext uri="{BB962C8B-B14F-4D97-AF65-F5344CB8AC3E}">
        <p14:creationId xmlns:p14="http://schemas.microsoft.com/office/powerpoint/2010/main" val="33115931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CBD68-3796-0BB7-1CD4-12392BAFE04F}"/>
              </a:ext>
            </a:extLst>
          </p:cNvPr>
          <p:cNvSpPr>
            <a:spLocks noGrp="1"/>
          </p:cNvSpPr>
          <p:nvPr>
            <p:ph type="title"/>
          </p:nvPr>
        </p:nvSpPr>
        <p:spPr/>
        <p:txBody>
          <a:bodyPr/>
          <a:lstStyle/>
          <a:p>
            <a:r>
              <a:rPr lang="en-US" dirty="0"/>
              <a:t>Background</a:t>
            </a:r>
            <a:endParaRPr lang="en-CA" dirty="0"/>
          </a:p>
        </p:txBody>
      </p:sp>
      <p:sp>
        <p:nvSpPr>
          <p:cNvPr id="3" name="Content Placeholder 2">
            <a:extLst>
              <a:ext uri="{FF2B5EF4-FFF2-40B4-BE49-F238E27FC236}">
                <a16:creationId xmlns:a16="http://schemas.microsoft.com/office/drawing/2014/main" id="{4167CDB5-2A0C-3389-50B8-66B42B21F224}"/>
              </a:ext>
            </a:extLst>
          </p:cNvPr>
          <p:cNvSpPr>
            <a:spLocks noGrp="1"/>
          </p:cNvSpPr>
          <p:nvPr>
            <p:ph idx="1"/>
          </p:nvPr>
        </p:nvSpPr>
        <p:spPr/>
        <p:txBody>
          <a:bodyPr/>
          <a:lstStyle/>
          <a:p>
            <a:r>
              <a:rPr lang="en-US" dirty="0"/>
              <a:t>The game takes place in our day and age, where a conflict between two superpower countries, the USA and China, sparked World War 3. Battles for world dominance rage across the entire world, with each country taking sides. As alliances shift, you will play as one of the commanders trying your best to lead your army to victory.</a:t>
            </a:r>
            <a:endParaRPr lang="en-CA" dirty="0"/>
          </a:p>
        </p:txBody>
      </p:sp>
    </p:spTree>
    <p:extLst>
      <p:ext uri="{BB962C8B-B14F-4D97-AF65-F5344CB8AC3E}">
        <p14:creationId xmlns:p14="http://schemas.microsoft.com/office/powerpoint/2010/main" val="20165611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F9A09-F602-EB41-057C-176AD5E85A47}"/>
              </a:ext>
            </a:extLst>
          </p:cNvPr>
          <p:cNvSpPr>
            <a:spLocks noGrp="1"/>
          </p:cNvSpPr>
          <p:nvPr>
            <p:ph type="title"/>
          </p:nvPr>
        </p:nvSpPr>
        <p:spPr/>
        <p:txBody>
          <a:bodyPr/>
          <a:lstStyle/>
          <a:p>
            <a:r>
              <a:rPr lang="en-US" dirty="0"/>
              <a:t>Screen shot</a:t>
            </a:r>
            <a:endParaRPr lang="en-CA" dirty="0"/>
          </a:p>
        </p:txBody>
      </p:sp>
      <p:pic>
        <p:nvPicPr>
          <p:cNvPr id="1026" name="Picture 2" descr="Mission 24: The Final Battle - Advance Wars 1+2 Re-Boot Camp Guide - IGN">
            <a:extLst>
              <a:ext uri="{FF2B5EF4-FFF2-40B4-BE49-F238E27FC236}">
                <a16:creationId xmlns:a16="http://schemas.microsoft.com/office/drawing/2014/main" id="{532E7E4C-89AA-8975-AB12-0F78703366C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118100" y="1646469"/>
            <a:ext cx="6281738" cy="35618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03865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56362-2392-4C11-E6F2-F4B670C6B545}"/>
              </a:ext>
            </a:extLst>
          </p:cNvPr>
          <p:cNvSpPr>
            <a:spLocks noGrp="1"/>
          </p:cNvSpPr>
          <p:nvPr>
            <p:ph type="title"/>
          </p:nvPr>
        </p:nvSpPr>
        <p:spPr/>
        <p:txBody>
          <a:bodyPr/>
          <a:lstStyle/>
          <a:p>
            <a:r>
              <a:rPr lang="en-US" dirty="0"/>
              <a:t>Features</a:t>
            </a:r>
            <a:endParaRPr lang="en-CA" dirty="0"/>
          </a:p>
        </p:txBody>
      </p:sp>
      <p:sp>
        <p:nvSpPr>
          <p:cNvPr id="3" name="Content Placeholder 2">
            <a:extLst>
              <a:ext uri="{FF2B5EF4-FFF2-40B4-BE49-F238E27FC236}">
                <a16:creationId xmlns:a16="http://schemas.microsoft.com/office/drawing/2014/main" id="{B3F627A1-2B3A-AD9E-7B43-AEB1B348A673}"/>
              </a:ext>
            </a:extLst>
          </p:cNvPr>
          <p:cNvSpPr>
            <a:spLocks noGrp="1"/>
          </p:cNvSpPr>
          <p:nvPr>
            <p:ph idx="1"/>
          </p:nvPr>
        </p:nvSpPr>
        <p:spPr/>
        <p:txBody>
          <a:bodyPr/>
          <a:lstStyle/>
          <a:p>
            <a:r>
              <a:rPr lang="en-US" dirty="0"/>
              <a:t>Moving troops, while navigating different terrain</a:t>
            </a:r>
          </a:p>
          <a:p>
            <a:r>
              <a:rPr lang="en-US" dirty="0"/>
              <a:t>Battling other troops</a:t>
            </a:r>
          </a:p>
          <a:p>
            <a:r>
              <a:rPr lang="en-US" dirty="0"/>
              <a:t>Creating new troops</a:t>
            </a:r>
          </a:p>
          <a:p>
            <a:r>
              <a:rPr lang="en-US" dirty="0"/>
              <a:t>Capturing points of interest such as towns and factories</a:t>
            </a:r>
          </a:p>
        </p:txBody>
      </p:sp>
    </p:spTree>
    <p:extLst>
      <p:ext uri="{BB962C8B-B14F-4D97-AF65-F5344CB8AC3E}">
        <p14:creationId xmlns:p14="http://schemas.microsoft.com/office/powerpoint/2010/main" val="31181608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D1379-8EAF-466B-320E-9C1DD3E25D8F}"/>
              </a:ext>
            </a:extLst>
          </p:cNvPr>
          <p:cNvSpPr>
            <a:spLocks noGrp="1"/>
          </p:cNvSpPr>
          <p:nvPr>
            <p:ph type="title"/>
          </p:nvPr>
        </p:nvSpPr>
        <p:spPr/>
        <p:txBody>
          <a:bodyPr/>
          <a:lstStyle/>
          <a:p>
            <a:r>
              <a:rPr lang="en-US" dirty="0"/>
              <a:t>Pillars</a:t>
            </a:r>
            <a:endParaRPr lang="en-CA" dirty="0"/>
          </a:p>
        </p:txBody>
      </p:sp>
      <p:sp>
        <p:nvSpPr>
          <p:cNvPr id="3" name="Content Placeholder 2">
            <a:extLst>
              <a:ext uri="{FF2B5EF4-FFF2-40B4-BE49-F238E27FC236}">
                <a16:creationId xmlns:a16="http://schemas.microsoft.com/office/drawing/2014/main" id="{B39E143E-68AF-06C4-D844-6A89D0454E7F}"/>
              </a:ext>
            </a:extLst>
          </p:cNvPr>
          <p:cNvSpPr>
            <a:spLocks noGrp="1"/>
          </p:cNvSpPr>
          <p:nvPr>
            <p:ph idx="1"/>
          </p:nvPr>
        </p:nvSpPr>
        <p:spPr/>
        <p:txBody>
          <a:bodyPr>
            <a:normAutofit lnSpcReduction="10000"/>
          </a:bodyPr>
          <a:lstStyle/>
          <a:p>
            <a:r>
              <a:rPr lang="en-US" dirty="0"/>
              <a:t>Battling other troops 50%</a:t>
            </a:r>
            <a:br>
              <a:rPr lang="en-US" dirty="0"/>
            </a:br>
            <a:r>
              <a:rPr lang="en-US" dirty="0"/>
              <a:t>Choose between your units (infantry, tanks, helicopters or ships) to fight against enemy military, while choosing your unit wisely and avoiding your opponent’s forces (e.g., using a helicopter against infantry is good, but using a helicopter against Anti-Air is bad).</a:t>
            </a:r>
          </a:p>
          <a:p>
            <a:r>
              <a:rPr lang="en-US" dirty="0"/>
              <a:t>Creating your troops 25%</a:t>
            </a:r>
            <a:br>
              <a:rPr lang="en-US" dirty="0"/>
            </a:br>
            <a:r>
              <a:rPr lang="en-US" dirty="0"/>
              <a:t>Analyzing what battalions your enemy has, to spend money on creating counters of them or spawning units that you might desperately need, such as infantry carriers to move your soldiers quicker.</a:t>
            </a:r>
          </a:p>
          <a:p>
            <a:r>
              <a:rPr lang="en-US" dirty="0"/>
              <a:t>Capturing points of interest 25%</a:t>
            </a:r>
            <a:br>
              <a:rPr lang="en-US" dirty="0"/>
            </a:br>
            <a:r>
              <a:rPr lang="en-US" dirty="0"/>
              <a:t>Making sure that through out the game you have more towns, that increase the flow of money you receive, and factories, which allow you to spawn more units, by battling for them.</a:t>
            </a:r>
          </a:p>
        </p:txBody>
      </p:sp>
    </p:spTree>
    <p:extLst>
      <p:ext uri="{BB962C8B-B14F-4D97-AF65-F5344CB8AC3E}">
        <p14:creationId xmlns:p14="http://schemas.microsoft.com/office/powerpoint/2010/main" val="295378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DCB5B-8610-0A9C-5150-1CFB70D83DBF}"/>
              </a:ext>
            </a:extLst>
          </p:cNvPr>
          <p:cNvSpPr>
            <a:spLocks noGrp="1"/>
          </p:cNvSpPr>
          <p:nvPr>
            <p:ph type="title"/>
          </p:nvPr>
        </p:nvSpPr>
        <p:spPr/>
        <p:txBody>
          <a:bodyPr/>
          <a:lstStyle/>
          <a:p>
            <a:r>
              <a:rPr lang="en-US" dirty="0"/>
              <a:t>Skills students will use</a:t>
            </a:r>
            <a:endParaRPr lang="en-CA" dirty="0"/>
          </a:p>
        </p:txBody>
      </p:sp>
      <p:sp>
        <p:nvSpPr>
          <p:cNvPr id="3" name="Content Placeholder 2">
            <a:extLst>
              <a:ext uri="{FF2B5EF4-FFF2-40B4-BE49-F238E27FC236}">
                <a16:creationId xmlns:a16="http://schemas.microsoft.com/office/drawing/2014/main" id="{977DCE64-9D27-1443-8965-9EBA35FF2292}"/>
              </a:ext>
            </a:extLst>
          </p:cNvPr>
          <p:cNvSpPr>
            <a:spLocks noGrp="1"/>
          </p:cNvSpPr>
          <p:nvPr>
            <p:ph idx="1"/>
          </p:nvPr>
        </p:nvSpPr>
        <p:spPr/>
        <p:txBody>
          <a:bodyPr/>
          <a:lstStyle/>
          <a:p>
            <a:r>
              <a:rPr lang="en-US" dirty="0"/>
              <a:t>Classes [infantry, tanks, helicopters (would all derive from class troops)]</a:t>
            </a:r>
          </a:p>
          <a:p>
            <a:r>
              <a:rPr lang="en-US" dirty="0"/>
              <a:t>Arrays [troops, towns, factories]</a:t>
            </a:r>
          </a:p>
          <a:p>
            <a:r>
              <a:rPr lang="en-US" dirty="0"/>
              <a:t>Graphics [sprites of each unit type, building type, animation for units moving across the map and battling]</a:t>
            </a:r>
          </a:p>
          <a:p>
            <a:r>
              <a:rPr lang="en-US" dirty="0"/>
              <a:t>Source control [Git, </a:t>
            </a:r>
            <a:r>
              <a:rPr lang="en-US" dirty="0" err="1"/>
              <a:t>github</a:t>
            </a:r>
            <a:r>
              <a:rPr lang="en-US" dirty="0"/>
              <a:t>]</a:t>
            </a:r>
          </a:p>
          <a:p>
            <a:r>
              <a:rPr lang="en-US" dirty="0"/>
              <a:t>Software [VS2022, Photoshop, Sony Vegas Pro</a:t>
            </a:r>
            <a:r>
              <a:rPr lang="en-US"/>
              <a:t>, Audacity]</a:t>
            </a:r>
            <a:endParaRPr lang="en-US" dirty="0"/>
          </a:p>
          <a:p>
            <a:r>
              <a:rPr lang="en-US" dirty="0"/>
              <a:t>Teamwork</a:t>
            </a:r>
          </a:p>
          <a:p>
            <a:endParaRPr lang="en-CA" dirty="0"/>
          </a:p>
        </p:txBody>
      </p:sp>
    </p:spTree>
    <p:extLst>
      <p:ext uri="{BB962C8B-B14F-4D97-AF65-F5344CB8AC3E}">
        <p14:creationId xmlns:p14="http://schemas.microsoft.com/office/powerpoint/2010/main" val="10059052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77CA0-206C-1D2C-E411-6102AD7A7850}"/>
              </a:ext>
            </a:extLst>
          </p:cNvPr>
          <p:cNvSpPr>
            <a:spLocks noGrp="1"/>
          </p:cNvSpPr>
          <p:nvPr>
            <p:ph type="title"/>
          </p:nvPr>
        </p:nvSpPr>
        <p:spPr/>
        <p:txBody>
          <a:bodyPr/>
          <a:lstStyle/>
          <a:p>
            <a:r>
              <a:rPr lang="en-US" dirty="0"/>
              <a:t>Elements</a:t>
            </a:r>
            <a:endParaRPr lang="en-CA" dirty="0"/>
          </a:p>
        </p:txBody>
      </p:sp>
      <p:sp>
        <p:nvSpPr>
          <p:cNvPr id="3" name="Content Placeholder 2">
            <a:extLst>
              <a:ext uri="{FF2B5EF4-FFF2-40B4-BE49-F238E27FC236}">
                <a16:creationId xmlns:a16="http://schemas.microsoft.com/office/drawing/2014/main" id="{8449CCD1-66BE-989A-A7AD-EC6E8E2B502B}"/>
              </a:ext>
            </a:extLst>
          </p:cNvPr>
          <p:cNvSpPr>
            <a:spLocks noGrp="1"/>
          </p:cNvSpPr>
          <p:nvPr>
            <p:ph idx="1"/>
          </p:nvPr>
        </p:nvSpPr>
        <p:spPr/>
        <p:txBody>
          <a:bodyPr>
            <a:normAutofit/>
          </a:bodyPr>
          <a:lstStyle/>
          <a:p>
            <a:r>
              <a:rPr lang="en-US" dirty="0"/>
              <a:t>Visual Asset Creation [0-25]</a:t>
            </a:r>
            <a:endParaRPr lang="en-CA" dirty="0"/>
          </a:p>
          <a:p>
            <a:pPr lvl="1"/>
            <a:r>
              <a:rPr lang="en-CA" dirty="0"/>
              <a:t>Draw cartoonish tanks, soldiers etc. from side perspective [5]</a:t>
            </a:r>
          </a:p>
          <a:p>
            <a:r>
              <a:rPr lang="en-CA" dirty="0"/>
              <a:t>Audio Asset Creation [0-5]</a:t>
            </a:r>
          </a:p>
          <a:p>
            <a:pPr lvl="1"/>
            <a:r>
              <a:rPr lang="en-CA" dirty="0"/>
              <a:t>Distort car sounds for tanks, record a few voice lines for infantry [5]</a:t>
            </a:r>
          </a:p>
          <a:p>
            <a:r>
              <a:rPr lang="en-CA" dirty="0"/>
              <a:t>Menu System [0-15]</a:t>
            </a:r>
          </a:p>
          <a:p>
            <a:pPr lvl="1"/>
            <a:r>
              <a:rPr lang="en-CA" dirty="0"/>
              <a:t>Menu with units showcase where you can see all the troops and their stats, before starting the game [10]</a:t>
            </a:r>
          </a:p>
          <a:p>
            <a:r>
              <a:rPr lang="en-CA" dirty="0"/>
              <a:t>HUD [0-15]</a:t>
            </a:r>
          </a:p>
          <a:p>
            <a:pPr lvl="1"/>
            <a:r>
              <a:rPr lang="en-CA" dirty="0"/>
              <a:t>The amount of damage you are going to deal to an enemy troop, current money, number of buildings owned [10]</a:t>
            </a:r>
          </a:p>
          <a:p>
            <a:r>
              <a:rPr lang="en-CA" dirty="0"/>
              <a:t>Basic Game Play [20]</a:t>
            </a:r>
          </a:p>
          <a:p>
            <a:pPr lvl="1"/>
            <a:r>
              <a:rPr lang="en-CA" dirty="0"/>
              <a:t>Move troops, fight other troops, create new ones [20]</a:t>
            </a:r>
          </a:p>
        </p:txBody>
      </p:sp>
    </p:spTree>
    <p:extLst>
      <p:ext uri="{BB962C8B-B14F-4D97-AF65-F5344CB8AC3E}">
        <p14:creationId xmlns:p14="http://schemas.microsoft.com/office/powerpoint/2010/main" val="17580865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2B501-5781-203B-3F55-910C0C983EC8}"/>
              </a:ext>
            </a:extLst>
          </p:cNvPr>
          <p:cNvSpPr>
            <a:spLocks noGrp="1"/>
          </p:cNvSpPr>
          <p:nvPr>
            <p:ph type="title"/>
          </p:nvPr>
        </p:nvSpPr>
        <p:spPr/>
        <p:txBody>
          <a:bodyPr/>
          <a:lstStyle/>
          <a:p>
            <a:r>
              <a:rPr lang="en-US" dirty="0"/>
              <a:t>Elements</a:t>
            </a:r>
            <a:endParaRPr lang="en-CA" dirty="0"/>
          </a:p>
        </p:txBody>
      </p:sp>
      <p:sp>
        <p:nvSpPr>
          <p:cNvPr id="3" name="Content Placeholder 2">
            <a:extLst>
              <a:ext uri="{FF2B5EF4-FFF2-40B4-BE49-F238E27FC236}">
                <a16:creationId xmlns:a16="http://schemas.microsoft.com/office/drawing/2014/main" id="{12BEAF4E-E2CC-F4FB-A576-AC0959D88D1A}"/>
              </a:ext>
            </a:extLst>
          </p:cNvPr>
          <p:cNvSpPr>
            <a:spLocks noGrp="1"/>
          </p:cNvSpPr>
          <p:nvPr>
            <p:ph idx="1"/>
          </p:nvPr>
        </p:nvSpPr>
        <p:spPr/>
        <p:txBody>
          <a:bodyPr/>
          <a:lstStyle/>
          <a:p>
            <a:r>
              <a:rPr lang="en-CA" dirty="0"/>
              <a:t>Graphics [20]</a:t>
            </a:r>
          </a:p>
          <a:p>
            <a:pPr lvl="1"/>
            <a:r>
              <a:rPr lang="en-CA" dirty="0"/>
              <a:t>Text, fonts, sprites, rotating sprites [20]</a:t>
            </a:r>
          </a:p>
          <a:p>
            <a:r>
              <a:rPr lang="en-CA" dirty="0"/>
              <a:t>Advanced game play [0-20]</a:t>
            </a:r>
          </a:p>
          <a:p>
            <a:pPr lvl="1"/>
            <a:r>
              <a:rPr lang="en-CA" dirty="0"/>
              <a:t>Different kinds of troops to choose from, a few maps [10]</a:t>
            </a:r>
          </a:p>
          <a:p>
            <a:r>
              <a:rPr lang="en-CA" dirty="0"/>
              <a:t>Advanced Graphics [0-20]</a:t>
            </a:r>
          </a:p>
          <a:p>
            <a:pPr lvl="1"/>
            <a:r>
              <a:rPr lang="en-CA" dirty="0"/>
              <a:t>Animation for troops and fights to mimic an </a:t>
            </a:r>
            <a:r>
              <a:rPr lang="en-CA"/>
              <a:t>actual battle [</a:t>
            </a:r>
            <a:r>
              <a:rPr lang="en-CA" dirty="0"/>
              <a:t>10]</a:t>
            </a:r>
          </a:p>
          <a:p>
            <a:r>
              <a:rPr lang="en-CA" dirty="0"/>
              <a:t>Video [5]</a:t>
            </a:r>
          </a:p>
          <a:p>
            <a:r>
              <a:rPr lang="en-CA" dirty="0"/>
              <a:t>Project Management [5]</a:t>
            </a:r>
          </a:p>
        </p:txBody>
      </p:sp>
    </p:spTree>
    <p:extLst>
      <p:ext uri="{BB962C8B-B14F-4D97-AF65-F5344CB8AC3E}">
        <p14:creationId xmlns:p14="http://schemas.microsoft.com/office/powerpoint/2010/main" val="2349468849"/>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emplate>TM16401371[[fn=Atlas]]</Template>
  <TotalTime>117</TotalTime>
  <Words>552</Words>
  <Application>Microsoft Office PowerPoint</Application>
  <PresentationFormat>Widescreen</PresentationFormat>
  <Paragraphs>43</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Calibri Light</vt:lpstr>
      <vt:lpstr>Rockwell</vt:lpstr>
      <vt:lpstr>Wingdings</vt:lpstr>
      <vt:lpstr>Atlas</vt:lpstr>
      <vt:lpstr>Advance wars concept</vt:lpstr>
      <vt:lpstr>30 seconds of fun</vt:lpstr>
      <vt:lpstr>Background</vt:lpstr>
      <vt:lpstr>Screen shot</vt:lpstr>
      <vt:lpstr>Features</vt:lpstr>
      <vt:lpstr>Pillars</vt:lpstr>
      <vt:lpstr>Skills students will use</vt:lpstr>
      <vt:lpstr>Elements</vt:lpstr>
      <vt:lpstr>Elements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(Student  C00312835) Pavlo Konovchenko</dc:creator>
  <cp:lastModifiedBy>(Student  C00312835) Pavlo Konovchenko</cp:lastModifiedBy>
  <cp:revision>5</cp:revision>
  <dcterms:created xsi:type="dcterms:W3CDTF">2025-02-21T23:17:26Z</dcterms:created>
  <dcterms:modified xsi:type="dcterms:W3CDTF">2025-02-24T19:13:16Z</dcterms:modified>
</cp:coreProperties>
</file>