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2" r:id="rId6"/>
    <p:sldId id="263" r:id="rId7"/>
    <p:sldId id="260" r:id="rId8"/>
    <p:sldId id="261"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2EF2D-03EC-1E8A-1DE7-46F5FA0492F3}" v="1480" dt="2025-02-24T13:52:44.722"/>
    <p1510:client id="{61188041-FE80-ABDA-28D3-BE72072F189D}" v="303" dt="2025-02-24T14:27:56.424"/>
    <p1510:client id="{B3AC8BED-5AD5-0341-DA2F-8CCF26F7C00A}" v="9" dt="2025-02-24T16:53:22.927"/>
    <p1510:client id="{E6F08A95-6154-EFAB-62B5-496F7A2C35BC}" v="513" dt="2025-02-24T14:10:47.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B8A85-9A72-4CE6-BA88-D7EBEE2907A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CEB672-5A86-4B94-AD73-B89468EF7113}">
      <dgm:prSet/>
      <dgm:spPr/>
      <dgm:t>
        <a:bodyPr/>
        <a:lstStyle/>
        <a:p>
          <a:pPr>
            <a:lnSpc>
              <a:spcPct val="100000"/>
            </a:lnSpc>
          </a:pPr>
          <a:r>
            <a:rPr lang="en-US"/>
            <a:t>A mysterious creature has been wreaking havoc in every and all gardens! Eating all the vegetables and showing no mercy while doing it! Play as this savage garden destroyer as you roam through the garden, making mincemeat of this fine patch of vegetables.</a:t>
          </a:r>
        </a:p>
      </dgm:t>
    </dgm:pt>
    <dgm:pt modelId="{6FEF084A-C7CE-4B23-B857-E9A08F3E9907}" type="parTrans" cxnId="{1CFD83E1-DA98-4C5A-9E0F-4D6969D891FB}">
      <dgm:prSet/>
      <dgm:spPr/>
      <dgm:t>
        <a:bodyPr/>
        <a:lstStyle/>
        <a:p>
          <a:endParaRPr lang="en-US"/>
        </a:p>
      </dgm:t>
    </dgm:pt>
    <dgm:pt modelId="{389046A0-5D95-423F-AE58-B9A81EE21F0D}" type="sibTrans" cxnId="{1CFD83E1-DA98-4C5A-9E0F-4D6969D891FB}">
      <dgm:prSet/>
      <dgm:spPr/>
      <dgm:t>
        <a:bodyPr/>
        <a:lstStyle/>
        <a:p>
          <a:endParaRPr lang="en-US"/>
        </a:p>
      </dgm:t>
    </dgm:pt>
    <dgm:pt modelId="{0D9E3105-9D6E-464C-A7D2-AAE4377B8CF9}">
      <dgm:prSet/>
      <dgm:spPr/>
      <dgm:t>
        <a:bodyPr/>
        <a:lstStyle/>
        <a:p>
          <a:pPr>
            <a:lnSpc>
              <a:spcPct val="100000"/>
            </a:lnSpc>
          </a:pPr>
          <a:r>
            <a:rPr lang="en-US"/>
            <a:t>The creature navigates gardens, leaving no leaf whole as it makes sure to not miss any veggies along the path in search of the rare FIREFRUIT! (I know this is a game about veggies, but I prefer the alliteration)</a:t>
          </a:r>
        </a:p>
      </dgm:t>
    </dgm:pt>
    <dgm:pt modelId="{4C292245-C58D-4E84-9A4C-09D47541DF18}" type="parTrans" cxnId="{76D907E6-B7A4-4108-97B7-B2103B954269}">
      <dgm:prSet/>
      <dgm:spPr/>
      <dgm:t>
        <a:bodyPr/>
        <a:lstStyle/>
        <a:p>
          <a:endParaRPr lang="en-US"/>
        </a:p>
      </dgm:t>
    </dgm:pt>
    <dgm:pt modelId="{36CCB13C-23A0-47EF-8AFC-64B98205439D}" type="sibTrans" cxnId="{76D907E6-B7A4-4108-97B7-B2103B954269}">
      <dgm:prSet/>
      <dgm:spPr/>
      <dgm:t>
        <a:bodyPr/>
        <a:lstStyle/>
        <a:p>
          <a:endParaRPr lang="en-US"/>
        </a:p>
      </dgm:t>
    </dgm:pt>
    <dgm:pt modelId="{55EE2847-B391-4BD6-88BC-66E5B3C0FD38}">
      <dgm:prSet/>
      <dgm:spPr/>
      <dgm:t>
        <a:bodyPr/>
        <a:lstStyle/>
        <a:p>
          <a:pPr>
            <a:lnSpc>
              <a:spcPct val="100000"/>
            </a:lnSpc>
          </a:pPr>
          <a:r>
            <a:rPr lang="en-US"/>
            <a:t>After eating enough garden slop, the creature can call for an ally to take its place while it ruins other people's day and send them in to raid the next garden.</a:t>
          </a:r>
        </a:p>
      </dgm:t>
    </dgm:pt>
    <dgm:pt modelId="{2192143B-9408-4FD1-97DF-060F0C67CDBF}" type="parTrans" cxnId="{7C087DDD-E7B5-4E19-BEAC-9F7417794C69}">
      <dgm:prSet/>
      <dgm:spPr/>
      <dgm:t>
        <a:bodyPr/>
        <a:lstStyle/>
        <a:p>
          <a:endParaRPr lang="en-US"/>
        </a:p>
      </dgm:t>
    </dgm:pt>
    <dgm:pt modelId="{03696A63-CBBA-4155-8EDE-F9486B202F79}" type="sibTrans" cxnId="{7C087DDD-E7B5-4E19-BEAC-9F7417794C69}">
      <dgm:prSet/>
      <dgm:spPr/>
      <dgm:t>
        <a:bodyPr/>
        <a:lstStyle/>
        <a:p>
          <a:endParaRPr lang="en-US"/>
        </a:p>
      </dgm:t>
    </dgm:pt>
    <dgm:pt modelId="{747B1DFC-74CC-4046-944E-F6385255D9FD}" type="pres">
      <dgm:prSet presAssocID="{214B8A85-9A72-4CE6-BA88-D7EBEE2907AC}" presName="root" presStyleCnt="0">
        <dgm:presLayoutVars>
          <dgm:dir/>
          <dgm:resizeHandles val="exact"/>
        </dgm:presLayoutVars>
      </dgm:prSet>
      <dgm:spPr/>
    </dgm:pt>
    <dgm:pt modelId="{AE523EB7-7D35-4AFA-88E3-59F863DCE128}" type="pres">
      <dgm:prSet presAssocID="{97CEB672-5A86-4B94-AD73-B89468EF7113}" presName="compNode" presStyleCnt="0"/>
      <dgm:spPr/>
    </dgm:pt>
    <dgm:pt modelId="{FBA7F32C-CD29-400E-A173-FC0B42867234}" type="pres">
      <dgm:prSet presAssocID="{97CEB672-5A86-4B94-AD73-B89468EF7113}" presName="bgRect" presStyleLbl="bgShp" presStyleIdx="0" presStyleCnt="3"/>
      <dgm:spPr/>
    </dgm:pt>
    <dgm:pt modelId="{547D8D7E-B82E-4E52-B904-41807192C181}" type="pres">
      <dgm:prSet presAssocID="{97CEB672-5A86-4B94-AD73-B89468EF71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se"/>
        </a:ext>
      </dgm:extLst>
    </dgm:pt>
    <dgm:pt modelId="{FF8CE69B-E00B-43F9-9B4E-BA8D13B1FDE9}" type="pres">
      <dgm:prSet presAssocID="{97CEB672-5A86-4B94-AD73-B89468EF7113}" presName="spaceRect" presStyleCnt="0"/>
      <dgm:spPr/>
    </dgm:pt>
    <dgm:pt modelId="{962DC06E-55CA-46EA-BCC0-BD35C6A776AF}" type="pres">
      <dgm:prSet presAssocID="{97CEB672-5A86-4B94-AD73-B89468EF7113}" presName="parTx" presStyleLbl="revTx" presStyleIdx="0" presStyleCnt="3">
        <dgm:presLayoutVars>
          <dgm:chMax val="0"/>
          <dgm:chPref val="0"/>
        </dgm:presLayoutVars>
      </dgm:prSet>
      <dgm:spPr/>
    </dgm:pt>
    <dgm:pt modelId="{ECD83C24-8ABC-4CB5-B4E7-641F06308F4A}" type="pres">
      <dgm:prSet presAssocID="{389046A0-5D95-423F-AE58-B9A81EE21F0D}" presName="sibTrans" presStyleCnt="0"/>
      <dgm:spPr/>
    </dgm:pt>
    <dgm:pt modelId="{BCC01CE3-69A0-41CC-A904-18D51D6A3DBE}" type="pres">
      <dgm:prSet presAssocID="{0D9E3105-9D6E-464C-A7D2-AAE4377B8CF9}" presName="compNode" presStyleCnt="0"/>
      <dgm:spPr/>
    </dgm:pt>
    <dgm:pt modelId="{089DBD3E-0F4B-4FB5-8048-5FCC13B2733B}" type="pres">
      <dgm:prSet presAssocID="{0D9E3105-9D6E-464C-A7D2-AAE4377B8CF9}" presName="bgRect" presStyleLbl="bgShp" presStyleIdx="1" presStyleCnt="3"/>
      <dgm:spPr/>
    </dgm:pt>
    <dgm:pt modelId="{04A675A2-2E7F-4AD9-9BB4-17C9BC4AA058}" type="pres">
      <dgm:prSet presAssocID="{0D9E3105-9D6E-464C-A7D2-AAE4377B8C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eaf"/>
        </a:ext>
      </dgm:extLst>
    </dgm:pt>
    <dgm:pt modelId="{73E8EA83-22E4-48C0-AFD1-713E6102F9EE}" type="pres">
      <dgm:prSet presAssocID="{0D9E3105-9D6E-464C-A7D2-AAE4377B8CF9}" presName="spaceRect" presStyleCnt="0"/>
      <dgm:spPr/>
    </dgm:pt>
    <dgm:pt modelId="{E2590E24-F2DA-4F67-95A0-634C3C7503A2}" type="pres">
      <dgm:prSet presAssocID="{0D9E3105-9D6E-464C-A7D2-AAE4377B8CF9}" presName="parTx" presStyleLbl="revTx" presStyleIdx="1" presStyleCnt="3">
        <dgm:presLayoutVars>
          <dgm:chMax val="0"/>
          <dgm:chPref val="0"/>
        </dgm:presLayoutVars>
      </dgm:prSet>
      <dgm:spPr/>
    </dgm:pt>
    <dgm:pt modelId="{8595D462-CACA-493B-967C-FA4C1F53247A}" type="pres">
      <dgm:prSet presAssocID="{36CCB13C-23A0-47EF-8AFC-64B98205439D}" presName="sibTrans" presStyleCnt="0"/>
      <dgm:spPr/>
    </dgm:pt>
    <dgm:pt modelId="{5610A460-07E6-4483-8C1F-2A56C8E17D5D}" type="pres">
      <dgm:prSet presAssocID="{55EE2847-B391-4BD6-88BC-66E5B3C0FD38}" presName="compNode" presStyleCnt="0"/>
      <dgm:spPr/>
    </dgm:pt>
    <dgm:pt modelId="{24A121DA-2EBC-4D7E-80D8-B6891C82F589}" type="pres">
      <dgm:prSet presAssocID="{55EE2847-B391-4BD6-88BC-66E5B3C0FD38}" presName="bgRect" presStyleLbl="bgShp" presStyleIdx="2" presStyleCnt="3"/>
      <dgm:spPr/>
    </dgm:pt>
    <dgm:pt modelId="{A2B786B4-AAEF-4E25-8E46-18774F0131AD}" type="pres">
      <dgm:prSet presAssocID="{55EE2847-B391-4BD6-88BC-66E5B3C0FD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ne Decoration"/>
        </a:ext>
      </dgm:extLst>
    </dgm:pt>
    <dgm:pt modelId="{98F0C70E-2D7B-41D2-9031-9D9D1A46D8D0}" type="pres">
      <dgm:prSet presAssocID="{55EE2847-B391-4BD6-88BC-66E5B3C0FD38}" presName="spaceRect" presStyleCnt="0"/>
      <dgm:spPr/>
    </dgm:pt>
    <dgm:pt modelId="{C26B6EE7-69B9-4D88-BB2C-6D4BD32AC2A7}" type="pres">
      <dgm:prSet presAssocID="{55EE2847-B391-4BD6-88BC-66E5B3C0FD38}" presName="parTx" presStyleLbl="revTx" presStyleIdx="2" presStyleCnt="3">
        <dgm:presLayoutVars>
          <dgm:chMax val="0"/>
          <dgm:chPref val="0"/>
        </dgm:presLayoutVars>
      </dgm:prSet>
      <dgm:spPr/>
    </dgm:pt>
  </dgm:ptLst>
  <dgm:cxnLst>
    <dgm:cxn modelId="{698BC119-A1F0-4DBF-9F90-3EA0C7DDEFC4}" type="presOf" srcId="{214B8A85-9A72-4CE6-BA88-D7EBEE2907AC}" destId="{747B1DFC-74CC-4046-944E-F6385255D9FD}" srcOrd="0" destOrd="0" presId="urn:microsoft.com/office/officeart/2018/2/layout/IconVerticalSolidList"/>
    <dgm:cxn modelId="{0BF29E42-B345-4781-8053-8BF5987E5DE1}" type="presOf" srcId="{0D9E3105-9D6E-464C-A7D2-AAE4377B8CF9}" destId="{E2590E24-F2DA-4F67-95A0-634C3C7503A2}" srcOrd="0" destOrd="0" presId="urn:microsoft.com/office/officeart/2018/2/layout/IconVerticalSolidList"/>
    <dgm:cxn modelId="{D4FC17AA-8182-4136-9C52-A389D40BF9BA}" type="presOf" srcId="{97CEB672-5A86-4B94-AD73-B89468EF7113}" destId="{962DC06E-55CA-46EA-BCC0-BD35C6A776AF}" srcOrd="0" destOrd="0" presId="urn:microsoft.com/office/officeart/2018/2/layout/IconVerticalSolidList"/>
    <dgm:cxn modelId="{7C087DDD-E7B5-4E19-BEAC-9F7417794C69}" srcId="{214B8A85-9A72-4CE6-BA88-D7EBEE2907AC}" destId="{55EE2847-B391-4BD6-88BC-66E5B3C0FD38}" srcOrd="2" destOrd="0" parTransId="{2192143B-9408-4FD1-97DF-060F0C67CDBF}" sibTransId="{03696A63-CBBA-4155-8EDE-F9486B202F79}"/>
    <dgm:cxn modelId="{1CFD83E1-DA98-4C5A-9E0F-4D6969D891FB}" srcId="{214B8A85-9A72-4CE6-BA88-D7EBEE2907AC}" destId="{97CEB672-5A86-4B94-AD73-B89468EF7113}" srcOrd="0" destOrd="0" parTransId="{6FEF084A-C7CE-4B23-B857-E9A08F3E9907}" sibTransId="{389046A0-5D95-423F-AE58-B9A81EE21F0D}"/>
    <dgm:cxn modelId="{76D907E6-B7A4-4108-97B7-B2103B954269}" srcId="{214B8A85-9A72-4CE6-BA88-D7EBEE2907AC}" destId="{0D9E3105-9D6E-464C-A7D2-AAE4377B8CF9}" srcOrd="1" destOrd="0" parTransId="{4C292245-C58D-4E84-9A4C-09D47541DF18}" sibTransId="{36CCB13C-23A0-47EF-8AFC-64B98205439D}"/>
    <dgm:cxn modelId="{030B91ED-9BE0-48C0-8054-0A375E79036D}" type="presOf" srcId="{55EE2847-B391-4BD6-88BC-66E5B3C0FD38}" destId="{C26B6EE7-69B9-4D88-BB2C-6D4BD32AC2A7}" srcOrd="0" destOrd="0" presId="urn:microsoft.com/office/officeart/2018/2/layout/IconVerticalSolidList"/>
    <dgm:cxn modelId="{CB8A1379-0D12-4446-BF5A-EEF78B42D6EF}" type="presParOf" srcId="{747B1DFC-74CC-4046-944E-F6385255D9FD}" destId="{AE523EB7-7D35-4AFA-88E3-59F863DCE128}" srcOrd="0" destOrd="0" presId="urn:microsoft.com/office/officeart/2018/2/layout/IconVerticalSolidList"/>
    <dgm:cxn modelId="{648DDB58-A9FA-4AA5-BCE4-443AC0E11163}" type="presParOf" srcId="{AE523EB7-7D35-4AFA-88E3-59F863DCE128}" destId="{FBA7F32C-CD29-400E-A173-FC0B42867234}" srcOrd="0" destOrd="0" presId="urn:microsoft.com/office/officeart/2018/2/layout/IconVerticalSolidList"/>
    <dgm:cxn modelId="{5D2CD2E8-C9F1-43B1-9669-1788A0EE227C}" type="presParOf" srcId="{AE523EB7-7D35-4AFA-88E3-59F863DCE128}" destId="{547D8D7E-B82E-4E52-B904-41807192C181}" srcOrd="1" destOrd="0" presId="urn:microsoft.com/office/officeart/2018/2/layout/IconVerticalSolidList"/>
    <dgm:cxn modelId="{68F9E25D-C2B1-4F0B-90B7-683480EE03F0}" type="presParOf" srcId="{AE523EB7-7D35-4AFA-88E3-59F863DCE128}" destId="{FF8CE69B-E00B-43F9-9B4E-BA8D13B1FDE9}" srcOrd="2" destOrd="0" presId="urn:microsoft.com/office/officeart/2018/2/layout/IconVerticalSolidList"/>
    <dgm:cxn modelId="{1B54B72B-8446-4D8F-8C06-719DF9BD7A0F}" type="presParOf" srcId="{AE523EB7-7D35-4AFA-88E3-59F863DCE128}" destId="{962DC06E-55CA-46EA-BCC0-BD35C6A776AF}" srcOrd="3" destOrd="0" presId="urn:microsoft.com/office/officeart/2018/2/layout/IconVerticalSolidList"/>
    <dgm:cxn modelId="{6CAD84F4-26C7-48D5-BF76-16BC787B4E53}" type="presParOf" srcId="{747B1DFC-74CC-4046-944E-F6385255D9FD}" destId="{ECD83C24-8ABC-4CB5-B4E7-641F06308F4A}" srcOrd="1" destOrd="0" presId="urn:microsoft.com/office/officeart/2018/2/layout/IconVerticalSolidList"/>
    <dgm:cxn modelId="{E4A46606-D9C7-4B9E-BC5E-01FD8C34F04F}" type="presParOf" srcId="{747B1DFC-74CC-4046-944E-F6385255D9FD}" destId="{BCC01CE3-69A0-41CC-A904-18D51D6A3DBE}" srcOrd="2" destOrd="0" presId="urn:microsoft.com/office/officeart/2018/2/layout/IconVerticalSolidList"/>
    <dgm:cxn modelId="{B8F1518A-1A85-40D4-A28B-7DD12C7A4EB0}" type="presParOf" srcId="{BCC01CE3-69A0-41CC-A904-18D51D6A3DBE}" destId="{089DBD3E-0F4B-4FB5-8048-5FCC13B2733B}" srcOrd="0" destOrd="0" presId="urn:microsoft.com/office/officeart/2018/2/layout/IconVerticalSolidList"/>
    <dgm:cxn modelId="{F8102B80-8623-4989-9A02-7D3B21011807}" type="presParOf" srcId="{BCC01CE3-69A0-41CC-A904-18D51D6A3DBE}" destId="{04A675A2-2E7F-4AD9-9BB4-17C9BC4AA058}" srcOrd="1" destOrd="0" presId="urn:microsoft.com/office/officeart/2018/2/layout/IconVerticalSolidList"/>
    <dgm:cxn modelId="{45F9FAFF-CF89-4726-9335-CA5021009F84}" type="presParOf" srcId="{BCC01CE3-69A0-41CC-A904-18D51D6A3DBE}" destId="{73E8EA83-22E4-48C0-AFD1-713E6102F9EE}" srcOrd="2" destOrd="0" presId="urn:microsoft.com/office/officeart/2018/2/layout/IconVerticalSolidList"/>
    <dgm:cxn modelId="{0DA57F10-67D3-4D90-AE3E-8A008EDEED1B}" type="presParOf" srcId="{BCC01CE3-69A0-41CC-A904-18D51D6A3DBE}" destId="{E2590E24-F2DA-4F67-95A0-634C3C7503A2}" srcOrd="3" destOrd="0" presId="urn:microsoft.com/office/officeart/2018/2/layout/IconVerticalSolidList"/>
    <dgm:cxn modelId="{4C1B5CFA-6833-4284-879E-2602F34DD13B}" type="presParOf" srcId="{747B1DFC-74CC-4046-944E-F6385255D9FD}" destId="{8595D462-CACA-493B-967C-FA4C1F53247A}" srcOrd="3" destOrd="0" presId="urn:microsoft.com/office/officeart/2018/2/layout/IconVerticalSolidList"/>
    <dgm:cxn modelId="{58070A86-B28B-4BA2-A64B-D6FD8498B830}" type="presParOf" srcId="{747B1DFC-74CC-4046-944E-F6385255D9FD}" destId="{5610A460-07E6-4483-8C1F-2A56C8E17D5D}" srcOrd="4" destOrd="0" presId="urn:microsoft.com/office/officeart/2018/2/layout/IconVerticalSolidList"/>
    <dgm:cxn modelId="{9D144C20-7A2F-400E-8D63-9E1ED5085AC8}" type="presParOf" srcId="{5610A460-07E6-4483-8C1F-2A56C8E17D5D}" destId="{24A121DA-2EBC-4D7E-80D8-B6891C82F589}" srcOrd="0" destOrd="0" presId="urn:microsoft.com/office/officeart/2018/2/layout/IconVerticalSolidList"/>
    <dgm:cxn modelId="{07F9BF0E-EB8E-4C46-99B6-3C03460A7BCE}" type="presParOf" srcId="{5610A460-07E6-4483-8C1F-2A56C8E17D5D}" destId="{A2B786B4-AAEF-4E25-8E46-18774F0131AD}" srcOrd="1" destOrd="0" presId="urn:microsoft.com/office/officeart/2018/2/layout/IconVerticalSolidList"/>
    <dgm:cxn modelId="{A630BBA0-C8EA-4A84-96C4-213A412AD115}" type="presParOf" srcId="{5610A460-07E6-4483-8C1F-2A56C8E17D5D}" destId="{98F0C70E-2D7B-41D2-9031-9D9D1A46D8D0}" srcOrd="2" destOrd="0" presId="urn:microsoft.com/office/officeart/2018/2/layout/IconVerticalSolidList"/>
    <dgm:cxn modelId="{7B00F1E9-B084-4442-93B0-A3CFCB464ECD}" type="presParOf" srcId="{5610A460-07E6-4483-8C1F-2A56C8E17D5D}" destId="{C26B6EE7-69B9-4D88-BB2C-6D4BD32AC2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459B11-35BC-42E9-B939-CEB60628993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F2AD1C6-6C08-47E1-B140-80A4059BDA10}">
      <dgm:prSet/>
      <dgm:spPr/>
      <dgm:t>
        <a:bodyPr/>
        <a:lstStyle/>
        <a:p>
          <a:r>
            <a:rPr lang="en-US"/>
            <a:t>Left/Right movement</a:t>
          </a:r>
        </a:p>
      </dgm:t>
    </dgm:pt>
    <dgm:pt modelId="{76D67035-C1D2-4355-BD15-39A7442F5C2D}" type="parTrans" cxnId="{54ED1487-0D02-4DE5-AB45-488067C39843}">
      <dgm:prSet/>
      <dgm:spPr/>
      <dgm:t>
        <a:bodyPr/>
        <a:lstStyle/>
        <a:p>
          <a:endParaRPr lang="en-US"/>
        </a:p>
      </dgm:t>
    </dgm:pt>
    <dgm:pt modelId="{00ED809B-2D69-48CC-8B1F-5FD6A136C8FD}" type="sibTrans" cxnId="{54ED1487-0D02-4DE5-AB45-488067C39843}">
      <dgm:prSet/>
      <dgm:spPr/>
      <dgm:t>
        <a:bodyPr/>
        <a:lstStyle/>
        <a:p>
          <a:endParaRPr lang="en-US"/>
        </a:p>
      </dgm:t>
    </dgm:pt>
    <dgm:pt modelId="{8981F158-85A4-48D1-B946-DA9E18EA30FB}">
      <dgm:prSet/>
      <dgm:spPr/>
      <dgm:t>
        <a:bodyPr/>
        <a:lstStyle/>
        <a:p>
          <a:r>
            <a:rPr lang="en-US"/>
            <a:t>Jump!</a:t>
          </a:r>
        </a:p>
      </dgm:t>
    </dgm:pt>
    <dgm:pt modelId="{C592A0C1-9972-436A-97D5-81B7F202A12F}" type="parTrans" cxnId="{C71890CB-2740-42E4-8241-E74A84B1DAE7}">
      <dgm:prSet/>
      <dgm:spPr/>
      <dgm:t>
        <a:bodyPr/>
        <a:lstStyle/>
        <a:p>
          <a:endParaRPr lang="en-US"/>
        </a:p>
      </dgm:t>
    </dgm:pt>
    <dgm:pt modelId="{FEDC7ACF-4BB8-4135-8A67-FDD0FCAF77F1}" type="sibTrans" cxnId="{C71890CB-2740-42E4-8241-E74A84B1DAE7}">
      <dgm:prSet/>
      <dgm:spPr/>
      <dgm:t>
        <a:bodyPr/>
        <a:lstStyle/>
        <a:p>
          <a:endParaRPr lang="en-US"/>
        </a:p>
      </dgm:t>
    </dgm:pt>
    <dgm:pt modelId="{6DE8EE22-632D-47A9-A2BC-BB756AF9D1DE}">
      <dgm:prSet/>
      <dgm:spPr/>
      <dgm:t>
        <a:bodyPr/>
        <a:lstStyle/>
        <a:p>
          <a:r>
            <a:rPr lang="en-US"/>
            <a:t>Customization</a:t>
          </a:r>
        </a:p>
      </dgm:t>
    </dgm:pt>
    <dgm:pt modelId="{BC7E73FE-27D3-4761-8EAC-A3B91FAEF5A6}" type="parTrans" cxnId="{BE4BA994-31F9-4B9F-8C3B-C3BCF12FA1F3}">
      <dgm:prSet/>
      <dgm:spPr/>
      <dgm:t>
        <a:bodyPr/>
        <a:lstStyle/>
        <a:p>
          <a:endParaRPr lang="en-US"/>
        </a:p>
      </dgm:t>
    </dgm:pt>
    <dgm:pt modelId="{952873F7-EE5B-4677-BE5F-4D6BC313C7C4}" type="sibTrans" cxnId="{BE4BA994-31F9-4B9F-8C3B-C3BCF12FA1F3}">
      <dgm:prSet/>
      <dgm:spPr/>
      <dgm:t>
        <a:bodyPr/>
        <a:lstStyle/>
        <a:p>
          <a:endParaRPr lang="en-US"/>
        </a:p>
      </dgm:t>
    </dgm:pt>
    <dgm:pt modelId="{E30945BE-A52F-4376-A23D-82CD59247D49}" type="pres">
      <dgm:prSet presAssocID="{FE459B11-35BC-42E9-B939-CEB60628993E}" presName="root" presStyleCnt="0">
        <dgm:presLayoutVars>
          <dgm:dir/>
          <dgm:resizeHandles val="exact"/>
        </dgm:presLayoutVars>
      </dgm:prSet>
      <dgm:spPr/>
    </dgm:pt>
    <dgm:pt modelId="{2C605E15-D9E9-4576-B205-F4790E6DF209}" type="pres">
      <dgm:prSet presAssocID="{AF2AD1C6-6C08-47E1-B140-80A4059BDA10}" presName="compNode" presStyleCnt="0"/>
      <dgm:spPr/>
    </dgm:pt>
    <dgm:pt modelId="{FE05457F-7F20-4B02-96F3-8CC5556D5178}" type="pres">
      <dgm:prSet presAssocID="{AF2AD1C6-6C08-47E1-B140-80A4059BDA10}" presName="bgRect" presStyleLbl="bgShp" presStyleIdx="0" presStyleCnt="3"/>
      <dgm:spPr/>
    </dgm:pt>
    <dgm:pt modelId="{5DCCC5E2-4C77-4EA1-9F89-452E41773B0F}" type="pres">
      <dgm:prSet presAssocID="{AF2AD1C6-6C08-47E1-B140-80A4059BDA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rcle with Left Arrow"/>
        </a:ext>
      </dgm:extLst>
    </dgm:pt>
    <dgm:pt modelId="{0302367C-276E-4599-B278-A2CF475CE0F8}" type="pres">
      <dgm:prSet presAssocID="{AF2AD1C6-6C08-47E1-B140-80A4059BDA10}" presName="spaceRect" presStyleCnt="0"/>
      <dgm:spPr/>
    </dgm:pt>
    <dgm:pt modelId="{75ADFE8B-DEF8-4D9E-B5A0-F1E4EE927718}" type="pres">
      <dgm:prSet presAssocID="{AF2AD1C6-6C08-47E1-B140-80A4059BDA10}" presName="parTx" presStyleLbl="revTx" presStyleIdx="0" presStyleCnt="3">
        <dgm:presLayoutVars>
          <dgm:chMax val="0"/>
          <dgm:chPref val="0"/>
        </dgm:presLayoutVars>
      </dgm:prSet>
      <dgm:spPr/>
    </dgm:pt>
    <dgm:pt modelId="{14C971AC-3F78-4308-80DE-817238F00D16}" type="pres">
      <dgm:prSet presAssocID="{00ED809B-2D69-48CC-8B1F-5FD6A136C8FD}" presName="sibTrans" presStyleCnt="0"/>
      <dgm:spPr/>
    </dgm:pt>
    <dgm:pt modelId="{6310A68A-51F7-41F6-B73F-7A9BDAE58F48}" type="pres">
      <dgm:prSet presAssocID="{8981F158-85A4-48D1-B946-DA9E18EA30FB}" presName="compNode" presStyleCnt="0"/>
      <dgm:spPr/>
    </dgm:pt>
    <dgm:pt modelId="{C7F83367-B858-4CD9-AC96-A7127C12792F}" type="pres">
      <dgm:prSet presAssocID="{8981F158-85A4-48D1-B946-DA9E18EA30FB}" presName="bgRect" presStyleLbl="bgShp" presStyleIdx="1" presStyleCnt="3"/>
      <dgm:spPr/>
    </dgm:pt>
    <dgm:pt modelId="{5D118F31-BEA6-4F50-A558-BF3B8B2262DA}" type="pres">
      <dgm:prSet presAssocID="{8981F158-85A4-48D1-B946-DA9E18EA30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bbit"/>
        </a:ext>
      </dgm:extLst>
    </dgm:pt>
    <dgm:pt modelId="{7E52C109-A904-4B64-9153-FA354C7E01D3}" type="pres">
      <dgm:prSet presAssocID="{8981F158-85A4-48D1-B946-DA9E18EA30FB}" presName="spaceRect" presStyleCnt="0"/>
      <dgm:spPr/>
    </dgm:pt>
    <dgm:pt modelId="{8EC7422F-3604-4F72-996F-D35E3319A78F}" type="pres">
      <dgm:prSet presAssocID="{8981F158-85A4-48D1-B946-DA9E18EA30FB}" presName="parTx" presStyleLbl="revTx" presStyleIdx="1" presStyleCnt="3">
        <dgm:presLayoutVars>
          <dgm:chMax val="0"/>
          <dgm:chPref val="0"/>
        </dgm:presLayoutVars>
      </dgm:prSet>
      <dgm:spPr/>
    </dgm:pt>
    <dgm:pt modelId="{6D8D9E9F-FE0F-49A9-BB18-9CF1331EE598}" type="pres">
      <dgm:prSet presAssocID="{FEDC7ACF-4BB8-4135-8A67-FDD0FCAF77F1}" presName="sibTrans" presStyleCnt="0"/>
      <dgm:spPr/>
    </dgm:pt>
    <dgm:pt modelId="{319916F9-BD63-4179-9358-606498F351BB}" type="pres">
      <dgm:prSet presAssocID="{6DE8EE22-632D-47A9-A2BC-BB756AF9D1DE}" presName="compNode" presStyleCnt="0"/>
      <dgm:spPr/>
    </dgm:pt>
    <dgm:pt modelId="{9A14614E-3F12-434E-9874-F3C676085152}" type="pres">
      <dgm:prSet presAssocID="{6DE8EE22-632D-47A9-A2BC-BB756AF9D1DE}" presName="bgRect" presStyleLbl="bgShp" presStyleIdx="2" presStyleCnt="3"/>
      <dgm:spPr/>
    </dgm:pt>
    <dgm:pt modelId="{39FE4002-B1AD-452C-AA82-BFE81CA6166F}" type="pres">
      <dgm:prSet presAssocID="{6DE8EE22-632D-47A9-A2BC-BB756AF9D1D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C733244C-9E62-4094-BD51-FAD6F41E2AEF}" type="pres">
      <dgm:prSet presAssocID="{6DE8EE22-632D-47A9-A2BC-BB756AF9D1DE}" presName="spaceRect" presStyleCnt="0"/>
      <dgm:spPr/>
    </dgm:pt>
    <dgm:pt modelId="{7C3533C7-B3D7-49F3-B0B3-C4D22F5FA7EA}" type="pres">
      <dgm:prSet presAssocID="{6DE8EE22-632D-47A9-A2BC-BB756AF9D1DE}" presName="parTx" presStyleLbl="revTx" presStyleIdx="2" presStyleCnt="3">
        <dgm:presLayoutVars>
          <dgm:chMax val="0"/>
          <dgm:chPref val="0"/>
        </dgm:presLayoutVars>
      </dgm:prSet>
      <dgm:spPr/>
    </dgm:pt>
  </dgm:ptLst>
  <dgm:cxnLst>
    <dgm:cxn modelId="{A0630C23-31A9-473F-8DF7-5AA1080FEE1F}" type="presOf" srcId="{AF2AD1C6-6C08-47E1-B140-80A4059BDA10}" destId="{75ADFE8B-DEF8-4D9E-B5A0-F1E4EE927718}" srcOrd="0" destOrd="0" presId="urn:microsoft.com/office/officeart/2018/2/layout/IconVerticalSolidList"/>
    <dgm:cxn modelId="{A88C9D28-F87C-44AF-B48C-97DC8E75926F}" type="presOf" srcId="{8981F158-85A4-48D1-B946-DA9E18EA30FB}" destId="{8EC7422F-3604-4F72-996F-D35E3319A78F}" srcOrd="0" destOrd="0" presId="urn:microsoft.com/office/officeart/2018/2/layout/IconVerticalSolidList"/>
    <dgm:cxn modelId="{54ED1487-0D02-4DE5-AB45-488067C39843}" srcId="{FE459B11-35BC-42E9-B939-CEB60628993E}" destId="{AF2AD1C6-6C08-47E1-B140-80A4059BDA10}" srcOrd="0" destOrd="0" parTransId="{76D67035-C1D2-4355-BD15-39A7442F5C2D}" sibTransId="{00ED809B-2D69-48CC-8B1F-5FD6A136C8FD}"/>
    <dgm:cxn modelId="{BE4BA994-31F9-4B9F-8C3B-C3BCF12FA1F3}" srcId="{FE459B11-35BC-42E9-B939-CEB60628993E}" destId="{6DE8EE22-632D-47A9-A2BC-BB756AF9D1DE}" srcOrd="2" destOrd="0" parTransId="{BC7E73FE-27D3-4761-8EAC-A3B91FAEF5A6}" sibTransId="{952873F7-EE5B-4677-BE5F-4D6BC313C7C4}"/>
    <dgm:cxn modelId="{DD86EBA1-F954-4898-B55C-D46118EB4ACA}" type="presOf" srcId="{6DE8EE22-632D-47A9-A2BC-BB756AF9D1DE}" destId="{7C3533C7-B3D7-49F3-B0B3-C4D22F5FA7EA}" srcOrd="0" destOrd="0" presId="urn:microsoft.com/office/officeart/2018/2/layout/IconVerticalSolidList"/>
    <dgm:cxn modelId="{C71890CB-2740-42E4-8241-E74A84B1DAE7}" srcId="{FE459B11-35BC-42E9-B939-CEB60628993E}" destId="{8981F158-85A4-48D1-B946-DA9E18EA30FB}" srcOrd="1" destOrd="0" parTransId="{C592A0C1-9972-436A-97D5-81B7F202A12F}" sibTransId="{FEDC7ACF-4BB8-4135-8A67-FDD0FCAF77F1}"/>
    <dgm:cxn modelId="{AE1E23FD-A9EF-4D24-B5C6-9CF00B04E833}" type="presOf" srcId="{FE459B11-35BC-42E9-B939-CEB60628993E}" destId="{E30945BE-A52F-4376-A23D-82CD59247D49}" srcOrd="0" destOrd="0" presId="urn:microsoft.com/office/officeart/2018/2/layout/IconVerticalSolidList"/>
    <dgm:cxn modelId="{A447AA04-A909-4C4F-A1D5-B35DD8C69BCF}" type="presParOf" srcId="{E30945BE-A52F-4376-A23D-82CD59247D49}" destId="{2C605E15-D9E9-4576-B205-F4790E6DF209}" srcOrd="0" destOrd="0" presId="urn:microsoft.com/office/officeart/2018/2/layout/IconVerticalSolidList"/>
    <dgm:cxn modelId="{A2DF4EC0-781A-4D48-87FD-5CB98EDFA8DC}" type="presParOf" srcId="{2C605E15-D9E9-4576-B205-F4790E6DF209}" destId="{FE05457F-7F20-4B02-96F3-8CC5556D5178}" srcOrd="0" destOrd="0" presId="urn:microsoft.com/office/officeart/2018/2/layout/IconVerticalSolidList"/>
    <dgm:cxn modelId="{D50D9FE6-78A7-4FE3-BA92-D52B8749B58D}" type="presParOf" srcId="{2C605E15-D9E9-4576-B205-F4790E6DF209}" destId="{5DCCC5E2-4C77-4EA1-9F89-452E41773B0F}" srcOrd="1" destOrd="0" presId="urn:microsoft.com/office/officeart/2018/2/layout/IconVerticalSolidList"/>
    <dgm:cxn modelId="{2F52D771-4ABB-49B5-889D-DC05985A44D4}" type="presParOf" srcId="{2C605E15-D9E9-4576-B205-F4790E6DF209}" destId="{0302367C-276E-4599-B278-A2CF475CE0F8}" srcOrd="2" destOrd="0" presId="urn:microsoft.com/office/officeart/2018/2/layout/IconVerticalSolidList"/>
    <dgm:cxn modelId="{B64D4885-C180-4CDD-B871-E10B79BBB099}" type="presParOf" srcId="{2C605E15-D9E9-4576-B205-F4790E6DF209}" destId="{75ADFE8B-DEF8-4D9E-B5A0-F1E4EE927718}" srcOrd="3" destOrd="0" presId="urn:microsoft.com/office/officeart/2018/2/layout/IconVerticalSolidList"/>
    <dgm:cxn modelId="{6B426446-1E5B-4EE9-A21D-2BDF4C4685E5}" type="presParOf" srcId="{E30945BE-A52F-4376-A23D-82CD59247D49}" destId="{14C971AC-3F78-4308-80DE-817238F00D16}" srcOrd="1" destOrd="0" presId="urn:microsoft.com/office/officeart/2018/2/layout/IconVerticalSolidList"/>
    <dgm:cxn modelId="{7F8BEEF4-22EA-402C-B20A-08A92B5CD1B0}" type="presParOf" srcId="{E30945BE-A52F-4376-A23D-82CD59247D49}" destId="{6310A68A-51F7-41F6-B73F-7A9BDAE58F48}" srcOrd="2" destOrd="0" presId="urn:microsoft.com/office/officeart/2018/2/layout/IconVerticalSolidList"/>
    <dgm:cxn modelId="{F4AEA58D-FB1A-45B0-86D8-5815A53E026E}" type="presParOf" srcId="{6310A68A-51F7-41F6-B73F-7A9BDAE58F48}" destId="{C7F83367-B858-4CD9-AC96-A7127C12792F}" srcOrd="0" destOrd="0" presId="urn:microsoft.com/office/officeart/2018/2/layout/IconVerticalSolidList"/>
    <dgm:cxn modelId="{E9D83D2C-ED59-4AA0-BB6C-4CDE4FD4C93A}" type="presParOf" srcId="{6310A68A-51F7-41F6-B73F-7A9BDAE58F48}" destId="{5D118F31-BEA6-4F50-A558-BF3B8B2262DA}" srcOrd="1" destOrd="0" presId="urn:microsoft.com/office/officeart/2018/2/layout/IconVerticalSolidList"/>
    <dgm:cxn modelId="{B0E65071-E94E-48AF-B25F-46E2D36ADEE9}" type="presParOf" srcId="{6310A68A-51F7-41F6-B73F-7A9BDAE58F48}" destId="{7E52C109-A904-4B64-9153-FA354C7E01D3}" srcOrd="2" destOrd="0" presId="urn:microsoft.com/office/officeart/2018/2/layout/IconVerticalSolidList"/>
    <dgm:cxn modelId="{F17846EE-401B-4723-9857-3A858C489706}" type="presParOf" srcId="{6310A68A-51F7-41F6-B73F-7A9BDAE58F48}" destId="{8EC7422F-3604-4F72-996F-D35E3319A78F}" srcOrd="3" destOrd="0" presId="urn:microsoft.com/office/officeart/2018/2/layout/IconVerticalSolidList"/>
    <dgm:cxn modelId="{846467AD-7D4D-4E22-8165-416C97A56680}" type="presParOf" srcId="{E30945BE-A52F-4376-A23D-82CD59247D49}" destId="{6D8D9E9F-FE0F-49A9-BB18-9CF1331EE598}" srcOrd="3" destOrd="0" presId="urn:microsoft.com/office/officeart/2018/2/layout/IconVerticalSolidList"/>
    <dgm:cxn modelId="{C8D26B4B-3EEF-4254-A6D3-D0741B72DE00}" type="presParOf" srcId="{E30945BE-A52F-4376-A23D-82CD59247D49}" destId="{319916F9-BD63-4179-9358-606498F351BB}" srcOrd="4" destOrd="0" presId="urn:microsoft.com/office/officeart/2018/2/layout/IconVerticalSolidList"/>
    <dgm:cxn modelId="{79B4ADB7-8F0C-4163-A117-5439C0FB280A}" type="presParOf" srcId="{319916F9-BD63-4179-9358-606498F351BB}" destId="{9A14614E-3F12-434E-9874-F3C676085152}" srcOrd="0" destOrd="0" presId="urn:microsoft.com/office/officeart/2018/2/layout/IconVerticalSolidList"/>
    <dgm:cxn modelId="{78CE45E2-304D-4469-AD09-420ADDF6AB5A}" type="presParOf" srcId="{319916F9-BD63-4179-9358-606498F351BB}" destId="{39FE4002-B1AD-452C-AA82-BFE81CA6166F}" srcOrd="1" destOrd="0" presId="urn:microsoft.com/office/officeart/2018/2/layout/IconVerticalSolidList"/>
    <dgm:cxn modelId="{0D2D9AAF-8770-4E5A-BC7A-CAB137EE22D1}" type="presParOf" srcId="{319916F9-BD63-4179-9358-606498F351BB}" destId="{C733244C-9E62-4094-BD51-FAD6F41E2AEF}" srcOrd="2" destOrd="0" presId="urn:microsoft.com/office/officeart/2018/2/layout/IconVerticalSolidList"/>
    <dgm:cxn modelId="{E9048A4B-E7BE-4C41-8011-A96F2BC3DB40}" type="presParOf" srcId="{319916F9-BD63-4179-9358-606498F351BB}" destId="{7C3533C7-B3D7-49F3-B0B3-C4D22F5FA7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CE89D-4AD4-4299-A095-C0C1843C2AB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284B0E-8B40-4CE6-B909-C0E189EC2799}">
      <dgm:prSet/>
      <dgm:spPr/>
      <dgm:t>
        <a:bodyPr/>
        <a:lstStyle/>
        <a:p>
          <a:r>
            <a:rPr lang="en-US"/>
            <a:t>Classes[as far as the veggies go]</a:t>
          </a:r>
        </a:p>
      </dgm:t>
    </dgm:pt>
    <dgm:pt modelId="{65D171B5-A157-4DC4-AF2F-7D4FE1011A61}" type="parTrans" cxnId="{6022C504-AD4A-4363-A056-B5D3DF394068}">
      <dgm:prSet/>
      <dgm:spPr/>
      <dgm:t>
        <a:bodyPr/>
        <a:lstStyle/>
        <a:p>
          <a:endParaRPr lang="en-US"/>
        </a:p>
      </dgm:t>
    </dgm:pt>
    <dgm:pt modelId="{B718FBE3-98B9-4AB3-9748-B54F5761025A}" type="sibTrans" cxnId="{6022C504-AD4A-4363-A056-B5D3DF394068}">
      <dgm:prSet/>
      <dgm:spPr/>
      <dgm:t>
        <a:bodyPr/>
        <a:lstStyle/>
        <a:p>
          <a:endParaRPr lang="en-US"/>
        </a:p>
      </dgm:t>
    </dgm:pt>
    <dgm:pt modelId="{BA760C64-BE28-481E-9C7C-CA2B8925B182}">
      <dgm:prSet/>
      <dgm:spPr/>
      <dgm:t>
        <a:bodyPr/>
        <a:lstStyle/>
        <a:p>
          <a:r>
            <a:rPr lang="en-US"/>
            <a:t>Arrays[for the veggies once again]</a:t>
          </a:r>
        </a:p>
      </dgm:t>
    </dgm:pt>
    <dgm:pt modelId="{F1E2DF75-CE78-422F-92B1-028CF8568ED1}" type="parTrans" cxnId="{63FA7FC7-B3F7-4B2B-A92A-AB36262CA5A3}">
      <dgm:prSet/>
      <dgm:spPr/>
      <dgm:t>
        <a:bodyPr/>
        <a:lstStyle/>
        <a:p>
          <a:endParaRPr lang="en-US"/>
        </a:p>
      </dgm:t>
    </dgm:pt>
    <dgm:pt modelId="{6C6B1231-FD89-42E5-98DB-913926086197}" type="sibTrans" cxnId="{63FA7FC7-B3F7-4B2B-A92A-AB36262CA5A3}">
      <dgm:prSet/>
      <dgm:spPr/>
      <dgm:t>
        <a:bodyPr/>
        <a:lstStyle/>
        <a:p>
          <a:endParaRPr lang="en-US"/>
        </a:p>
      </dgm:t>
    </dgm:pt>
    <dgm:pt modelId="{13472E8A-0490-4026-B1B4-A031A179D1C6}">
      <dgm:prSet/>
      <dgm:spPr/>
      <dgm:t>
        <a:bodyPr/>
        <a:lstStyle/>
        <a:p>
          <a:r>
            <a:rPr lang="en-US"/>
            <a:t>Source control[Git]</a:t>
          </a:r>
        </a:p>
      </dgm:t>
    </dgm:pt>
    <dgm:pt modelId="{E6E19BD7-0112-4FD2-A6A1-27390F0F8B02}" type="parTrans" cxnId="{FC6877D6-61C4-4F55-9D82-B73834FB57D4}">
      <dgm:prSet/>
      <dgm:spPr/>
      <dgm:t>
        <a:bodyPr/>
        <a:lstStyle/>
        <a:p>
          <a:endParaRPr lang="en-US"/>
        </a:p>
      </dgm:t>
    </dgm:pt>
    <dgm:pt modelId="{57A1DC6F-A8CE-466C-A9DB-CCDB9292DB8B}" type="sibTrans" cxnId="{FC6877D6-61C4-4F55-9D82-B73834FB57D4}">
      <dgm:prSet/>
      <dgm:spPr/>
      <dgm:t>
        <a:bodyPr/>
        <a:lstStyle/>
        <a:p>
          <a:endParaRPr lang="en-US"/>
        </a:p>
      </dgm:t>
    </dgm:pt>
    <dgm:pt modelId="{0AF60415-FF26-4D23-895A-FFAA9E045109}">
      <dgm:prSet/>
      <dgm:spPr/>
      <dgm:t>
        <a:bodyPr/>
        <a:lstStyle/>
        <a:p>
          <a:r>
            <a:rPr lang="en-US"/>
            <a:t>Graphic development[sprites for veggies and playable character, background design, interaction animations</a:t>
          </a:r>
        </a:p>
      </dgm:t>
    </dgm:pt>
    <dgm:pt modelId="{CD15C61F-9473-4373-A88F-B6202B383E9E}" type="parTrans" cxnId="{A774A76A-7089-4A5B-B17E-CE8E585140CB}">
      <dgm:prSet/>
      <dgm:spPr/>
      <dgm:t>
        <a:bodyPr/>
        <a:lstStyle/>
        <a:p>
          <a:endParaRPr lang="en-US"/>
        </a:p>
      </dgm:t>
    </dgm:pt>
    <dgm:pt modelId="{73635F88-D8A4-4AA0-B751-F36D4FA6A561}" type="sibTrans" cxnId="{A774A76A-7089-4A5B-B17E-CE8E585140CB}">
      <dgm:prSet/>
      <dgm:spPr/>
      <dgm:t>
        <a:bodyPr/>
        <a:lstStyle/>
        <a:p>
          <a:endParaRPr lang="en-US"/>
        </a:p>
      </dgm:t>
    </dgm:pt>
    <dgm:pt modelId="{81AE6B82-034D-43F8-A58A-7003CDE54B77}">
      <dgm:prSet/>
      <dgm:spPr/>
      <dgm:t>
        <a:bodyPr/>
        <a:lstStyle/>
        <a:p>
          <a:r>
            <a:rPr lang="en-US"/>
            <a:t>Documentation[notes, design doc, concept, trial and error]</a:t>
          </a:r>
        </a:p>
      </dgm:t>
    </dgm:pt>
    <dgm:pt modelId="{F4AE19FE-7520-4042-B9DB-44E0D996C590}" type="parTrans" cxnId="{5C81119F-7A04-44E7-942C-BF93EEC4500F}">
      <dgm:prSet/>
      <dgm:spPr/>
      <dgm:t>
        <a:bodyPr/>
        <a:lstStyle/>
        <a:p>
          <a:endParaRPr lang="en-US"/>
        </a:p>
      </dgm:t>
    </dgm:pt>
    <dgm:pt modelId="{FE560383-3D5F-46A8-A1EF-2D4CD55CA7C1}" type="sibTrans" cxnId="{5C81119F-7A04-44E7-942C-BF93EEC4500F}">
      <dgm:prSet/>
      <dgm:spPr/>
      <dgm:t>
        <a:bodyPr/>
        <a:lstStyle/>
        <a:p>
          <a:endParaRPr lang="en-US"/>
        </a:p>
      </dgm:t>
    </dgm:pt>
    <dgm:pt modelId="{36DD0700-DA9C-4FCD-9E74-D6E2DA299F87}">
      <dgm:prSet/>
      <dgm:spPr/>
      <dgm:t>
        <a:bodyPr/>
        <a:lstStyle/>
        <a:p>
          <a:r>
            <a:rPr lang="en-US"/>
            <a:t>Teamwork makes the dreamwork!</a:t>
          </a:r>
        </a:p>
      </dgm:t>
    </dgm:pt>
    <dgm:pt modelId="{30F0670F-722E-47A2-A171-CA40E4037D6D}" type="parTrans" cxnId="{BAE80B65-5B44-4C54-9CF9-8C818032AE30}">
      <dgm:prSet/>
      <dgm:spPr/>
      <dgm:t>
        <a:bodyPr/>
        <a:lstStyle/>
        <a:p>
          <a:endParaRPr lang="en-US"/>
        </a:p>
      </dgm:t>
    </dgm:pt>
    <dgm:pt modelId="{3F7108DF-0E5F-438A-A872-09F258502E7D}" type="sibTrans" cxnId="{BAE80B65-5B44-4C54-9CF9-8C818032AE30}">
      <dgm:prSet/>
      <dgm:spPr/>
      <dgm:t>
        <a:bodyPr/>
        <a:lstStyle/>
        <a:p>
          <a:endParaRPr lang="en-US"/>
        </a:p>
      </dgm:t>
    </dgm:pt>
    <dgm:pt modelId="{353FC3F8-F7A7-4B33-AFA5-4F4CEE62A408}" type="pres">
      <dgm:prSet presAssocID="{D7BCE89D-4AD4-4299-A095-C0C1843C2AB4}" presName="root" presStyleCnt="0">
        <dgm:presLayoutVars>
          <dgm:dir/>
          <dgm:resizeHandles val="exact"/>
        </dgm:presLayoutVars>
      </dgm:prSet>
      <dgm:spPr/>
    </dgm:pt>
    <dgm:pt modelId="{3EF8B0A1-8630-4845-BB50-9FEE48FECFCC}" type="pres">
      <dgm:prSet presAssocID="{0D284B0E-8B40-4CE6-B909-C0E189EC2799}" presName="compNode" presStyleCnt="0"/>
      <dgm:spPr/>
    </dgm:pt>
    <dgm:pt modelId="{D76A633C-F4D6-454E-8001-5F1C9E5DEF1B}" type="pres">
      <dgm:prSet presAssocID="{0D284B0E-8B40-4CE6-B909-C0E189EC2799}" presName="bgRect" presStyleLbl="bgShp" presStyleIdx="0" presStyleCnt="6"/>
      <dgm:spPr/>
    </dgm:pt>
    <dgm:pt modelId="{DEFFBAC8-3998-4D08-9F42-3BE1D26730EF}" type="pres">
      <dgm:prSet presAssocID="{0D284B0E-8B40-4CE6-B909-C0E189EC279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0CFB5F23-D4EA-4DBC-B550-D1BB61FCA76A}" type="pres">
      <dgm:prSet presAssocID="{0D284B0E-8B40-4CE6-B909-C0E189EC2799}" presName="spaceRect" presStyleCnt="0"/>
      <dgm:spPr/>
    </dgm:pt>
    <dgm:pt modelId="{BEE76D5B-DF1A-40D3-AAE0-FA27C8C1B43F}" type="pres">
      <dgm:prSet presAssocID="{0D284B0E-8B40-4CE6-B909-C0E189EC2799}" presName="parTx" presStyleLbl="revTx" presStyleIdx="0" presStyleCnt="6">
        <dgm:presLayoutVars>
          <dgm:chMax val="0"/>
          <dgm:chPref val="0"/>
        </dgm:presLayoutVars>
      </dgm:prSet>
      <dgm:spPr/>
    </dgm:pt>
    <dgm:pt modelId="{213AE645-BDE5-4373-A0B7-37074F4CE6C3}" type="pres">
      <dgm:prSet presAssocID="{B718FBE3-98B9-4AB3-9748-B54F5761025A}" presName="sibTrans" presStyleCnt="0"/>
      <dgm:spPr/>
    </dgm:pt>
    <dgm:pt modelId="{4BF1A6CB-72FB-4D0D-A65E-483B94D410EA}" type="pres">
      <dgm:prSet presAssocID="{BA760C64-BE28-481E-9C7C-CA2B8925B182}" presName="compNode" presStyleCnt="0"/>
      <dgm:spPr/>
    </dgm:pt>
    <dgm:pt modelId="{8C0BB107-487F-4240-9421-6C438EA11DF5}" type="pres">
      <dgm:prSet presAssocID="{BA760C64-BE28-481E-9C7C-CA2B8925B182}" presName="bgRect" presStyleLbl="bgShp" presStyleIdx="1" presStyleCnt="6"/>
      <dgm:spPr/>
    </dgm:pt>
    <dgm:pt modelId="{F2405C0C-EDAA-4A71-B9F9-34560FA41DF8}" type="pres">
      <dgm:prSet presAssocID="{BA760C64-BE28-481E-9C7C-CA2B8925B18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6D1576C2-5F98-4BB8-BFE1-05D67DF6A46E}" type="pres">
      <dgm:prSet presAssocID="{BA760C64-BE28-481E-9C7C-CA2B8925B182}" presName="spaceRect" presStyleCnt="0"/>
      <dgm:spPr/>
    </dgm:pt>
    <dgm:pt modelId="{620DDFDF-D33A-4AF6-9AC9-5D7E9A6BA068}" type="pres">
      <dgm:prSet presAssocID="{BA760C64-BE28-481E-9C7C-CA2B8925B182}" presName="parTx" presStyleLbl="revTx" presStyleIdx="1" presStyleCnt="6">
        <dgm:presLayoutVars>
          <dgm:chMax val="0"/>
          <dgm:chPref val="0"/>
        </dgm:presLayoutVars>
      </dgm:prSet>
      <dgm:spPr/>
    </dgm:pt>
    <dgm:pt modelId="{A0B553AC-4C2E-43F5-A497-DA066754AAAD}" type="pres">
      <dgm:prSet presAssocID="{6C6B1231-FD89-42E5-98DB-913926086197}" presName="sibTrans" presStyleCnt="0"/>
      <dgm:spPr/>
    </dgm:pt>
    <dgm:pt modelId="{2712AC67-4B09-4483-A928-2FC7170B80A9}" type="pres">
      <dgm:prSet presAssocID="{13472E8A-0490-4026-B1B4-A031A179D1C6}" presName="compNode" presStyleCnt="0"/>
      <dgm:spPr/>
    </dgm:pt>
    <dgm:pt modelId="{8AEA252F-011F-4CE6-AEFE-C4A0074A46F6}" type="pres">
      <dgm:prSet presAssocID="{13472E8A-0490-4026-B1B4-A031A179D1C6}" presName="bgRect" presStyleLbl="bgShp" presStyleIdx="2" presStyleCnt="6"/>
      <dgm:spPr/>
    </dgm:pt>
    <dgm:pt modelId="{0CD0F622-FBB2-488E-9080-6C62D9C0CF50}" type="pres">
      <dgm:prSet presAssocID="{13472E8A-0490-4026-B1B4-A031A179D1C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mote control"/>
        </a:ext>
      </dgm:extLst>
    </dgm:pt>
    <dgm:pt modelId="{3B0108C8-2517-40F1-A890-85FB6C9C691B}" type="pres">
      <dgm:prSet presAssocID="{13472E8A-0490-4026-B1B4-A031A179D1C6}" presName="spaceRect" presStyleCnt="0"/>
      <dgm:spPr/>
    </dgm:pt>
    <dgm:pt modelId="{C5C49005-31D4-4076-AA1F-90DDA95CFCE9}" type="pres">
      <dgm:prSet presAssocID="{13472E8A-0490-4026-B1B4-A031A179D1C6}" presName="parTx" presStyleLbl="revTx" presStyleIdx="2" presStyleCnt="6">
        <dgm:presLayoutVars>
          <dgm:chMax val="0"/>
          <dgm:chPref val="0"/>
        </dgm:presLayoutVars>
      </dgm:prSet>
      <dgm:spPr/>
    </dgm:pt>
    <dgm:pt modelId="{ECCE7748-2E11-4EE0-A551-5EECD4A74A95}" type="pres">
      <dgm:prSet presAssocID="{57A1DC6F-A8CE-466C-A9DB-CCDB9292DB8B}" presName="sibTrans" presStyleCnt="0"/>
      <dgm:spPr/>
    </dgm:pt>
    <dgm:pt modelId="{06957E84-5697-48FD-85E4-E720BBD0FD95}" type="pres">
      <dgm:prSet presAssocID="{0AF60415-FF26-4D23-895A-FFAA9E045109}" presName="compNode" presStyleCnt="0"/>
      <dgm:spPr/>
    </dgm:pt>
    <dgm:pt modelId="{BB51A36C-0C78-4AE9-9A6C-3FC5B5F2CCCD}" type="pres">
      <dgm:prSet presAssocID="{0AF60415-FF26-4D23-895A-FFAA9E045109}" presName="bgRect" presStyleLbl="bgShp" presStyleIdx="3" presStyleCnt="6"/>
      <dgm:spPr/>
    </dgm:pt>
    <dgm:pt modelId="{C8B3D6EF-A601-466B-9834-37366F193DEF}" type="pres">
      <dgm:prSet presAssocID="{0AF60415-FF26-4D23-895A-FFAA9E04510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et"/>
        </a:ext>
      </dgm:extLst>
    </dgm:pt>
    <dgm:pt modelId="{72AA2681-79CA-4342-85FC-1FD889D210CD}" type="pres">
      <dgm:prSet presAssocID="{0AF60415-FF26-4D23-895A-FFAA9E045109}" presName="spaceRect" presStyleCnt="0"/>
      <dgm:spPr/>
    </dgm:pt>
    <dgm:pt modelId="{063A416B-5742-4559-9271-6EE5B6D27488}" type="pres">
      <dgm:prSet presAssocID="{0AF60415-FF26-4D23-895A-FFAA9E045109}" presName="parTx" presStyleLbl="revTx" presStyleIdx="3" presStyleCnt="6">
        <dgm:presLayoutVars>
          <dgm:chMax val="0"/>
          <dgm:chPref val="0"/>
        </dgm:presLayoutVars>
      </dgm:prSet>
      <dgm:spPr/>
    </dgm:pt>
    <dgm:pt modelId="{6B0077D2-F184-433E-981A-09B8ED4A1D34}" type="pres">
      <dgm:prSet presAssocID="{73635F88-D8A4-4AA0-B751-F36D4FA6A561}" presName="sibTrans" presStyleCnt="0"/>
      <dgm:spPr/>
    </dgm:pt>
    <dgm:pt modelId="{B1C3C99B-EBA6-4985-B068-81C20EF6F7B3}" type="pres">
      <dgm:prSet presAssocID="{81AE6B82-034D-43F8-A58A-7003CDE54B77}" presName="compNode" presStyleCnt="0"/>
      <dgm:spPr/>
    </dgm:pt>
    <dgm:pt modelId="{901E4186-F0B2-45D4-B8C3-BFE3950FD164}" type="pres">
      <dgm:prSet presAssocID="{81AE6B82-034D-43F8-A58A-7003CDE54B77}" presName="bgRect" presStyleLbl="bgShp" presStyleIdx="4" presStyleCnt="6"/>
      <dgm:spPr/>
    </dgm:pt>
    <dgm:pt modelId="{1C45DA36-8E7F-4592-B2BA-8CEA0264B678}" type="pres">
      <dgm:prSet presAssocID="{81AE6B82-034D-43F8-A58A-7003CDE54B7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30D7ACDD-2634-4880-B1EE-929DD57E25CF}" type="pres">
      <dgm:prSet presAssocID="{81AE6B82-034D-43F8-A58A-7003CDE54B77}" presName="spaceRect" presStyleCnt="0"/>
      <dgm:spPr/>
    </dgm:pt>
    <dgm:pt modelId="{BD63EB4D-2FD7-488F-A927-74C643836D8C}" type="pres">
      <dgm:prSet presAssocID="{81AE6B82-034D-43F8-A58A-7003CDE54B77}" presName="parTx" presStyleLbl="revTx" presStyleIdx="4" presStyleCnt="6">
        <dgm:presLayoutVars>
          <dgm:chMax val="0"/>
          <dgm:chPref val="0"/>
        </dgm:presLayoutVars>
      </dgm:prSet>
      <dgm:spPr/>
    </dgm:pt>
    <dgm:pt modelId="{854417FD-4F76-43C3-B9D9-3A7D30AB4DDC}" type="pres">
      <dgm:prSet presAssocID="{FE560383-3D5F-46A8-A1EF-2D4CD55CA7C1}" presName="sibTrans" presStyleCnt="0"/>
      <dgm:spPr/>
    </dgm:pt>
    <dgm:pt modelId="{C695909D-3C7D-48F6-8A7E-5ADA536E26AB}" type="pres">
      <dgm:prSet presAssocID="{36DD0700-DA9C-4FCD-9E74-D6E2DA299F87}" presName="compNode" presStyleCnt="0"/>
      <dgm:spPr/>
    </dgm:pt>
    <dgm:pt modelId="{E09E9C9C-80A2-4E51-89D7-B0F8FEAA80B6}" type="pres">
      <dgm:prSet presAssocID="{36DD0700-DA9C-4FCD-9E74-D6E2DA299F87}" presName="bgRect" presStyleLbl="bgShp" presStyleIdx="5" presStyleCnt="6"/>
      <dgm:spPr/>
    </dgm:pt>
    <dgm:pt modelId="{51967611-20B0-4432-AB5B-8F7E453B9240}" type="pres">
      <dgm:prSet presAssocID="{36DD0700-DA9C-4FCD-9E74-D6E2DA299F8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ard Room"/>
        </a:ext>
      </dgm:extLst>
    </dgm:pt>
    <dgm:pt modelId="{4ECCE74D-E576-4887-B91F-1BB1AE2CF9FD}" type="pres">
      <dgm:prSet presAssocID="{36DD0700-DA9C-4FCD-9E74-D6E2DA299F87}" presName="spaceRect" presStyleCnt="0"/>
      <dgm:spPr/>
    </dgm:pt>
    <dgm:pt modelId="{6BB1380E-71A6-4BF5-BFA7-A849649AA9F1}" type="pres">
      <dgm:prSet presAssocID="{36DD0700-DA9C-4FCD-9E74-D6E2DA299F87}" presName="parTx" presStyleLbl="revTx" presStyleIdx="5" presStyleCnt="6">
        <dgm:presLayoutVars>
          <dgm:chMax val="0"/>
          <dgm:chPref val="0"/>
        </dgm:presLayoutVars>
      </dgm:prSet>
      <dgm:spPr/>
    </dgm:pt>
  </dgm:ptLst>
  <dgm:cxnLst>
    <dgm:cxn modelId="{6022C504-AD4A-4363-A056-B5D3DF394068}" srcId="{D7BCE89D-4AD4-4299-A095-C0C1843C2AB4}" destId="{0D284B0E-8B40-4CE6-B909-C0E189EC2799}" srcOrd="0" destOrd="0" parTransId="{65D171B5-A157-4DC4-AF2F-7D4FE1011A61}" sibTransId="{B718FBE3-98B9-4AB3-9748-B54F5761025A}"/>
    <dgm:cxn modelId="{3887E039-95FD-4AA6-824E-7B75F942C392}" type="presOf" srcId="{D7BCE89D-4AD4-4299-A095-C0C1843C2AB4}" destId="{353FC3F8-F7A7-4B33-AFA5-4F4CEE62A408}" srcOrd="0" destOrd="0" presId="urn:microsoft.com/office/officeart/2018/2/layout/IconVerticalSolidList"/>
    <dgm:cxn modelId="{F32DE85C-76C5-423A-B35E-7DC4527A0583}" type="presOf" srcId="{36DD0700-DA9C-4FCD-9E74-D6E2DA299F87}" destId="{6BB1380E-71A6-4BF5-BFA7-A849649AA9F1}" srcOrd="0" destOrd="0" presId="urn:microsoft.com/office/officeart/2018/2/layout/IconVerticalSolidList"/>
    <dgm:cxn modelId="{BAE80B65-5B44-4C54-9CF9-8C818032AE30}" srcId="{D7BCE89D-4AD4-4299-A095-C0C1843C2AB4}" destId="{36DD0700-DA9C-4FCD-9E74-D6E2DA299F87}" srcOrd="5" destOrd="0" parTransId="{30F0670F-722E-47A2-A171-CA40E4037D6D}" sibTransId="{3F7108DF-0E5F-438A-A872-09F258502E7D}"/>
    <dgm:cxn modelId="{A774A76A-7089-4A5B-B17E-CE8E585140CB}" srcId="{D7BCE89D-4AD4-4299-A095-C0C1843C2AB4}" destId="{0AF60415-FF26-4D23-895A-FFAA9E045109}" srcOrd="3" destOrd="0" parTransId="{CD15C61F-9473-4373-A88F-B6202B383E9E}" sibTransId="{73635F88-D8A4-4AA0-B751-F36D4FA6A561}"/>
    <dgm:cxn modelId="{3863AF8D-3F60-43DE-A7F8-88FF74B4C4E2}" type="presOf" srcId="{0AF60415-FF26-4D23-895A-FFAA9E045109}" destId="{063A416B-5742-4559-9271-6EE5B6D27488}" srcOrd="0" destOrd="0" presId="urn:microsoft.com/office/officeart/2018/2/layout/IconVerticalSolidList"/>
    <dgm:cxn modelId="{58EF3194-33FD-4EB7-AE82-277A3F8255B5}" type="presOf" srcId="{BA760C64-BE28-481E-9C7C-CA2B8925B182}" destId="{620DDFDF-D33A-4AF6-9AC9-5D7E9A6BA068}" srcOrd="0" destOrd="0" presId="urn:microsoft.com/office/officeart/2018/2/layout/IconVerticalSolidList"/>
    <dgm:cxn modelId="{5C81119F-7A04-44E7-942C-BF93EEC4500F}" srcId="{D7BCE89D-4AD4-4299-A095-C0C1843C2AB4}" destId="{81AE6B82-034D-43F8-A58A-7003CDE54B77}" srcOrd="4" destOrd="0" parTransId="{F4AE19FE-7520-4042-B9DB-44E0D996C590}" sibTransId="{FE560383-3D5F-46A8-A1EF-2D4CD55CA7C1}"/>
    <dgm:cxn modelId="{353F0AB2-0CA1-48BC-A383-761F0EE5B036}" type="presOf" srcId="{0D284B0E-8B40-4CE6-B909-C0E189EC2799}" destId="{BEE76D5B-DF1A-40D3-AAE0-FA27C8C1B43F}" srcOrd="0" destOrd="0" presId="urn:microsoft.com/office/officeart/2018/2/layout/IconVerticalSolidList"/>
    <dgm:cxn modelId="{63FA7FC7-B3F7-4B2B-A92A-AB36262CA5A3}" srcId="{D7BCE89D-4AD4-4299-A095-C0C1843C2AB4}" destId="{BA760C64-BE28-481E-9C7C-CA2B8925B182}" srcOrd="1" destOrd="0" parTransId="{F1E2DF75-CE78-422F-92B1-028CF8568ED1}" sibTransId="{6C6B1231-FD89-42E5-98DB-913926086197}"/>
    <dgm:cxn modelId="{B6D561D5-1B0F-4E57-B591-06973B177EF3}" type="presOf" srcId="{81AE6B82-034D-43F8-A58A-7003CDE54B77}" destId="{BD63EB4D-2FD7-488F-A927-74C643836D8C}" srcOrd="0" destOrd="0" presId="urn:microsoft.com/office/officeart/2018/2/layout/IconVerticalSolidList"/>
    <dgm:cxn modelId="{FC6877D6-61C4-4F55-9D82-B73834FB57D4}" srcId="{D7BCE89D-4AD4-4299-A095-C0C1843C2AB4}" destId="{13472E8A-0490-4026-B1B4-A031A179D1C6}" srcOrd="2" destOrd="0" parTransId="{E6E19BD7-0112-4FD2-A6A1-27390F0F8B02}" sibTransId="{57A1DC6F-A8CE-466C-A9DB-CCDB9292DB8B}"/>
    <dgm:cxn modelId="{C83F20E5-2069-484D-B411-6A825E6997B4}" type="presOf" srcId="{13472E8A-0490-4026-B1B4-A031A179D1C6}" destId="{C5C49005-31D4-4076-AA1F-90DDA95CFCE9}" srcOrd="0" destOrd="0" presId="urn:microsoft.com/office/officeart/2018/2/layout/IconVerticalSolidList"/>
    <dgm:cxn modelId="{F10B43CE-1D02-420B-8751-158B84D016D2}" type="presParOf" srcId="{353FC3F8-F7A7-4B33-AFA5-4F4CEE62A408}" destId="{3EF8B0A1-8630-4845-BB50-9FEE48FECFCC}" srcOrd="0" destOrd="0" presId="urn:microsoft.com/office/officeart/2018/2/layout/IconVerticalSolidList"/>
    <dgm:cxn modelId="{D3A17FE2-E0C4-4603-AFBB-7FBFCF988685}" type="presParOf" srcId="{3EF8B0A1-8630-4845-BB50-9FEE48FECFCC}" destId="{D76A633C-F4D6-454E-8001-5F1C9E5DEF1B}" srcOrd="0" destOrd="0" presId="urn:microsoft.com/office/officeart/2018/2/layout/IconVerticalSolidList"/>
    <dgm:cxn modelId="{ABF0620B-A2FE-4175-BAB2-4E1B4B95E6A3}" type="presParOf" srcId="{3EF8B0A1-8630-4845-BB50-9FEE48FECFCC}" destId="{DEFFBAC8-3998-4D08-9F42-3BE1D26730EF}" srcOrd="1" destOrd="0" presId="urn:microsoft.com/office/officeart/2018/2/layout/IconVerticalSolidList"/>
    <dgm:cxn modelId="{2B36CB2C-98A6-482F-B793-146337E5A822}" type="presParOf" srcId="{3EF8B0A1-8630-4845-BB50-9FEE48FECFCC}" destId="{0CFB5F23-D4EA-4DBC-B550-D1BB61FCA76A}" srcOrd="2" destOrd="0" presId="urn:microsoft.com/office/officeart/2018/2/layout/IconVerticalSolidList"/>
    <dgm:cxn modelId="{219E9095-3FB2-432D-9D53-090EF296714F}" type="presParOf" srcId="{3EF8B0A1-8630-4845-BB50-9FEE48FECFCC}" destId="{BEE76D5B-DF1A-40D3-AAE0-FA27C8C1B43F}" srcOrd="3" destOrd="0" presId="urn:microsoft.com/office/officeart/2018/2/layout/IconVerticalSolidList"/>
    <dgm:cxn modelId="{8DDA828F-8018-494C-840D-9C4DC7B65DB1}" type="presParOf" srcId="{353FC3F8-F7A7-4B33-AFA5-4F4CEE62A408}" destId="{213AE645-BDE5-4373-A0B7-37074F4CE6C3}" srcOrd="1" destOrd="0" presId="urn:microsoft.com/office/officeart/2018/2/layout/IconVerticalSolidList"/>
    <dgm:cxn modelId="{5EEB134A-5238-4B9E-BCF1-7603575AE7AB}" type="presParOf" srcId="{353FC3F8-F7A7-4B33-AFA5-4F4CEE62A408}" destId="{4BF1A6CB-72FB-4D0D-A65E-483B94D410EA}" srcOrd="2" destOrd="0" presId="urn:microsoft.com/office/officeart/2018/2/layout/IconVerticalSolidList"/>
    <dgm:cxn modelId="{4FFC7DC9-90D3-4106-B383-247F466062AD}" type="presParOf" srcId="{4BF1A6CB-72FB-4D0D-A65E-483B94D410EA}" destId="{8C0BB107-487F-4240-9421-6C438EA11DF5}" srcOrd="0" destOrd="0" presId="urn:microsoft.com/office/officeart/2018/2/layout/IconVerticalSolidList"/>
    <dgm:cxn modelId="{A8F0A339-8681-45FC-B1FE-D4604E0819F9}" type="presParOf" srcId="{4BF1A6CB-72FB-4D0D-A65E-483B94D410EA}" destId="{F2405C0C-EDAA-4A71-B9F9-34560FA41DF8}" srcOrd="1" destOrd="0" presId="urn:microsoft.com/office/officeart/2018/2/layout/IconVerticalSolidList"/>
    <dgm:cxn modelId="{39686F97-A7F8-44A2-9694-2EFD14B9B1AF}" type="presParOf" srcId="{4BF1A6CB-72FB-4D0D-A65E-483B94D410EA}" destId="{6D1576C2-5F98-4BB8-BFE1-05D67DF6A46E}" srcOrd="2" destOrd="0" presId="urn:microsoft.com/office/officeart/2018/2/layout/IconVerticalSolidList"/>
    <dgm:cxn modelId="{B040AEEA-64B6-4414-ACD6-C1DB2352A96E}" type="presParOf" srcId="{4BF1A6CB-72FB-4D0D-A65E-483B94D410EA}" destId="{620DDFDF-D33A-4AF6-9AC9-5D7E9A6BA068}" srcOrd="3" destOrd="0" presId="urn:microsoft.com/office/officeart/2018/2/layout/IconVerticalSolidList"/>
    <dgm:cxn modelId="{B6C1ABB7-3A47-4EC6-A523-F4835B6A9B78}" type="presParOf" srcId="{353FC3F8-F7A7-4B33-AFA5-4F4CEE62A408}" destId="{A0B553AC-4C2E-43F5-A497-DA066754AAAD}" srcOrd="3" destOrd="0" presId="urn:microsoft.com/office/officeart/2018/2/layout/IconVerticalSolidList"/>
    <dgm:cxn modelId="{C234D039-D9EC-4A6B-97D5-33E7E0B2CA38}" type="presParOf" srcId="{353FC3F8-F7A7-4B33-AFA5-4F4CEE62A408}" destId="{2712AC67-4B09-4483-A928-2FC7170B80A9}" srcOrd="4" destOrd="0" presId="urn:microsoft.com/office/officeart/2018/2/layout/IconVerticalSolidList"/>
    <dgm:cxn modelId="{94281FC7-CCE1-499C-972D-6391D1B530A0}" type="presParOf" srcId="{2712AC67-4B09-4483-A928-2FC7170B80A9}" destId="{8AEA252F-011F-4CE6-AEFE-C4A0074A46F6}" srcOrd="0" destOrd="0" presId="urn:microsoft.com/office/officeart/2018/2/layout/IconVerticalSolidList"/>
    <dgm:cxn modelId="{25C41334-4680-4445-9529-8AC7114FB295}" type="presParOf" srcId="{2712AC67-4B09-4483-A928-2FC7170B80A9}" destId="{0CD0F622-FBB2-488E-9080-6C62D9C0CF50}" srcOrd="1" destOrd="0" presId="urn:microsoft.com/office/officeart/2018/2/layout/IconVerticalSolidList"/>
    <dgm:cxn modelId="{0F3AC72D-D4B8-4265-812F-030E627CA81F}" type="presParOf" srcId="{2712AC67-4B09-4483-A928-2FC7170B80A9}" destId="{3B0108C8-2517-40F1-A890-85FB6C9C691B}" srcOrd="2" destOrd="0" presId="urn:microsoft.com/office/officeart/2018/2/layout/IconVerticalSolidList"/>
    <dgm:cxn modelId="{215E87DC-DFDF-4785-A649-036965D526B8}" type="presParOf" srcId="{2712AC67-4B09-4483-A928-2FC7170B80A9}" destId="{C5C49005-31D4-4076-AA1F-90DDA95CFCE9}" srcOrd="3" destOrd="0" presId="urn:microsoft.com/office/officeart/2018/2/layout/IconVerticalSolidList"/>
    <dgm:cxn modelId="{9921CEA0-FC41-4195-AE0D-1DE0AA0DF4B4}" type="presParOf" srcId="{353FC3F8-F7A7-4B33-AFA5-4F4CEE62A408}" destId="{ECCE7748-2E11-4EE0-A551-5EECD4A74A95}" srcOrd="5" destOrd="0" presId="urn:microsoft.com/office/officeart/2018/2/layout/IconVerticalSolidList"/>
    <dgm:cxn modelId="{1766F1BA-828C-43E8-A0EB-96A2C468FFC5}" type="presParOf" srcId="{353FC3F8-F7A7-4B33-AFA5-4F4CEE62A408}" destId="{06957E84-5697-48FD-85E4-E720BBD0FD95}" srcOrd="6" destOrd="0" presId="urn:microsoft.com/office/officeart/2018/2/layout/IconVerticalSolidList"/>
    <dgm:cxn modelId="{B1E030FB-C980-4414-B5F6-66EDD48834EF}" type="presParOf" srcId="{06957E84-5697-48FD-85E4-E720BBD0FD95}" destId="{BB51A36C-0C78-4AE9-9A6C-3FC5B5F2CCCD}" srcOrd="0" destOrd="0" presId="urn:microsoft.com/office/officeart/2018/2/layout/IconVerticalSolidList"/>
    <dgm:cxn modelId="{D6EDF18A-DBFF-4B5C-B2E3-BD05DEA4B9C0}" type="presParOf" srcId="{06957E84-5697-48FD-85E4-E720BBD0FD95}" destId="{C8B3D6EF-A601-466B-9834-37366F193DEF}" srcOrd="1" destOrd="0" presId="urn:microsoft.com/office/officeart/2018/2/layout/IconVerticalSolidList"/>
    <dgm:cxn modelId="{9AB36F06-7692-4BC9-94F3-F89E59AE5DD3}" type="presParOf" srcId="{06957E84-5697-48FD-85E4-E720BBD0FD95}" destId="{72AA2681-79CA-4342-85FC-1FD889D210CD}" srcOrd="2" destOrd="0" presId="urn:microsoft.com/office/officeart/2018/2/layout/IconVerticalSolidList"/>
    <dgm:cxn modelId="{1C62AE9C-1206-4E5F-9F17-0CECF8EFFEEA}" type="presParOf" srcId="{06957E84-5697-48FD-85E4-E720BBD0FD95}" destId="{063A416B-5742-4559-9271-6EE5B6D27488}" srcOrd="3" destOrd="0" presId="urn:microsoft.com/office/officeart/2018/2/layout/IconVerticalSolidList"/>
    <dgm:cxn modelId="{2226A4AC-3BDC-4961-85AB-E5C4C6BF42A9}" type="presParOf" srcId="{353FC3F8-F7A7-4B33-AFA5-4F4CEE62A408}" destId="{6B0077D2-F184-433E-981A-09B8ED4A1D34}" srcOrd="7" destOrd="0" presId="urn:microsoft.com/office/officeart/2018/2/layout/IconVerticalSolidList"/>
    <dgm:cxn modelId="{36905B42-A15E-402F-94E3-C48BAF2D2C65}" type="presParOf" srcId="{353FC3F8-F7A7-4B33-AFA5-4F4CEE62A408}" destId="{B1C3C99B-EBA6-4985-B068-81C20EF6F7B3}" srcOrd="8" destOrd="0" presId="urn:microsoft.com/office/officeart/2018/2/layout/IconVerticalSolidList"/>
    <dgm:cxn modelId="{257DA7C9-38D8-4067-9D2B-5CDED448BCB2}" type="presParOf" srcId="{B1C3C99B-EBA6-4985-B068-81C20EF6F7B3}" destId="{901E4186-F0B2-45D4-B8C3-BFE3950FD164}" srcOrd="0" destOrd="0" presId="urn:microsoft.com/office/officeart/2018/2/layout/IconVerticalSolidList"/>
    <dgm:cxn modelId="{87C335F4-EB4B-47AB-93B3-173DBC03149C}" type="presParOf" srcId="{B1C3C99B-EBA6-4985-B068-81C20EF6F7B3}" destId="{1C45DA36-8E7F-4592-B2BA-8CEA0264B678}" srcOrd="1" destOrd="0" presId="urn:microsoft.com/office/officeart/2018/2/layout/IconVerticalSolidList"/>
    <dgm:cxn modelId="{24CBEB4E-6339-4E8F-B911-797110BEEF0B}" type="presParOf" srcId="{B1C3C99B-EBA6-4985-B068-81C20EF6F7B3}" destId="{30D7ACDD-2634-4880-B1EE-929DD57E25CF}" srcOrd="2" destOrd="0" presId="urn:microsoft.com/office/officeart/2018/2/layout/IconVerticalSolidList"/>
    <dgm:cxn modelId="{04A33C44-5E35-402E-BA4B-CA961DC64DD8}" type="presParOf" srcId="{B1C3C99B-EBA6-4985-B068-81C20EF6F7B3}" destId="{BD63EB4D-2FD7-488F-A927-74C643836D8C}" srcOrd="3" destOrd="0" presId="urn:microsoft.com/office/officeart/2018/2/layout/IconVerticalSolidList"/>
    <dgm:cxn modelId="{56BCCA30-46C0-4C6E-9883-9F68C556E192}" type="presParOf" srcId="{353FC3F8-F7A7-4B33-AFA5-4F4CEE62A408}" destId="{854417FD-4F76-43C3-B9D9-3A7D30AB4DDC}" srcOrd="9" destOrd="0" presId="urn:microsoft.com/office/officeart/2018/2/layout/IconVerticalSolidList"/>
    <dgm:cxn modelId="{C3A33B7C-2972-428D-97DE-2E8BD32229F7}" type="presParOf" srcId="{353FC3F8-F7A7-4B33-AFA5-4F4CEE62A408}" destId="{C695909D-3C7D-48F6-8A7E-5ADA536E26AB}" srcOrd="10" destOrd="0" presId="urn:microsoft.com/office/officeart/2018/2/layout/IconVerticalSolidList"/>
    <dgm:cxn modelId="{CB45F4B8-F78B-4F2C-A57F-B730B84EC66D}" type="presParOf" srcId="{C695909D-3C7D-48F6-8A7E-5ADA536E26AB}" destId="{E09E9C9C-80A2-4E51-89D7-B0F8FEAA80B6}" srcOrd="0" destOrd="0" presId="urn:microsoft.com/office/officeart/2018/2/layout/IconVerticalSolidList"/>
    <dgm:cxn modelId="{8E36E04F-6CD6-42E1-8A64-2DFD6CE89742}" type="presParOf" srcId="{C695909D-3C7D-48F6-8A7E-5ADA536E26AB}" destId="{51967611-20B0-4432-AB5B-8F7E453B9240}" srcOrd="1" destOrd="0" presId="urn:microsoft.com/office/officeart/2018/2/layout/IconVerticalSolidList"/>
    <dgm:cxn modelId="{1C672C33-21D1-4B28-9F5F-A48AE5A7422A}" type="presParOf" srcId="{C695909D-3C7D-48F6-8A7E-5ADA536E26AB}" destId="{4ECCE74D-E576-4887-B91F-1BB1AE2CF9FD}" srcOrd="2" destOrd="0" presId="urn:microsoft.com/office/officeart/2018/2/layout/IconVerticalSolidList"/>
    <dgm:cxn modelId="{E8ED95B0-2805-44DC-8011-80E24C1A1367}" type="presParOf" srcId="{C695909D-3C7D-48F6-8A7E-5ADA536E26AB}" destId="{6BB1380E-71A6-4BF5-BFA7-A849649AA9F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7F32C-CD29-400E-A173-FC0B42867234}">
      <dsp:nvSpPr>
        <dsp:cNvPr id="0" name=""/>
        <dsp:cNvSpPr/>
      </dsp:nvSpPr>
      <dsp:spPr>
        <a:xfrm>
          <a:off x="0" y="515"/>
          <a:ext cx="10899660" cy="1205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7D8D7E-B82E-4E52-B904-41807192C181}">
      <dsp:nvSpPr>
        <dsp:cNvPr id="0" name=""/>
        <dsp:cNvSpPr/>
      </dsp:nvSpPr>
      <dsp:spPr>
        <a:xfrm>
          <a:off x="364635" y="271731"/>
          <a:ext cx="662973" cy="6629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DC06E-55CA-46EA-BCC0-BD35C6A776AF}">
      <dsp:nvSpPr>
        <dsp:cNvPr id="0" name=""/>
        <dsp:cNvSpPr/>
      </dsp:nvSpPr>
      <dsp:spPr>
        <a:xfrm>
          <a:off x="1392244" y="515"/>
          <a:ext cx="9507415" cy="1205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72" tIns="127572" rIns="127572" bIns="127572" numCol="1" spcCol="1270" anchor="ctr" anchorCtr="0">
          <a:noAutofit/>
        </a:bodyPr>
        <a:lstStyle/>
        <a:p>
          <a:pPr marL="0" lvl="0" indent="0" algn="l" defTabSz="800100">
            <a:lnSpc>
              <a:spcPct val="100000"/>
            </a:lnSpc>
            <a:spcBef>
              <a:spcPct val="0"/>
            </a:spcBef>
            <a:spcAft>
              <a:spcPct val="35000"/>
            </a:spcAft>
            <a:buNone/>
          </a:pPr>
          <a:r>
            <a:rPr lang="en-US" sz="1800" kern="1200"/>
            <a:t>A mysterious creature has been wreaking havoc in every and all gardens! Eating all the vegetables and showing no mercy while doing it! Play as this savage garden destroyer as you roam through the garden, making mincemeat of this fine patch of vegetables.</a:t>
          </a:r>
        </a:p>
      </dsp:txBody>
      <dsp:txXfrm>
        <a:off x="1392244" y="515"/>
        <a:ext cx="9507415" cy="1205406"/>
      </dsp:txXfrm>
    </dsp:sp>
    <dsp:sp modelId="{089DBD3E-0F4B-4FB5-8048-5FCC13B2733B}">
      <dsp:nvSpPr>
        <dsp:cNvPr id="0" name=""/>
        <dsp:cNvSpPr/>
      </dsp:nvSpPr>
      <dsp:spPr>
        <a:xfrm>
          <a:off x="0" y="1507273"/>
          <a:ext cx="10899660" cy="1205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675A2-2E7F-4AD9-9BB4-17C9BC4AA058}">
      <dsp:nvSpPr>
        <dsp:cNvPr id="0" name=""/>
        <dsp:cNvSpPr/>
      </dsp:nvSpPr>
      <dsp:spPr>
        <a:xfrm>
          <a:off x="364635" y="1778489"/>
          <a:ext cx="662973" cy="6629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590E24-F2DA-4F67-95A0-634C3C7503A2}">
      <dsp:nvSpPr>
        <dsp:cNvPr id="0" name=""/>
        <dsp:cNvSpPr/>
      </dsp:nvSpPr>
      <dsp:spPr>
        <a:xfrm>
          <a:off x="1392244" y="1507273"/>
          <a:ext cx="9507415" cy="1205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72" tIns="127572" rIns="127572" bIns="127572" numCol="1" spcCol="1270" anchor="ctr" anchorCtr="0">
          <a:noAutofit/>
        </a:bodyPr>
        <a:lstStyle/>
        <a:p>
          <a:pPr marL="0" lvl="0" indent="0" algn="l" defTabSz="800100">
            <a:lnSpc>
              <a:spcPct val="100000"/>
            </a:lnSpc>
            <a:spcBef>
              <a:spcPct val="0"/>
            </a:spcBef>
            <a:spcAft>
              <a:spcPct val="35000"/>
            </a:spcAft>
            <a:buNone/>
          </a:pPr>
          <a:r>
            <a:rPr lang="en-US" sz="1800" kern="1200"/>
            <a:t>The creature navigates gardens, leaving no leaf whole as it makes sure to not miss any veggies along the path in search of the rare FIREFRUIT! (I know this is a game about veggies, but I prefer the alliteration)</a:t>
          </a:r>
        </a:p>
      </dsp:txBody>
      <dsp:txXfrm>
        <a:off x="1392244" y="1507273"/>
        <a:ext cx="9507415" cy="1205406"/>
      </dsp:txXfrm>
    </dsp:sp>
    <dsp:sp modelId="{24A121DA-2EBC-4D7E-80D8-B6891C82F589}">
      <dsp:nvSpPr>
        <dsp:cNvPr id="0" name=""/>
        <dsp:cNvSpPr/>
      </dsp:nvSpPr>
      <dsp:spPr>
        <a:xfrm>
          <a:off x="0" y="3014031"/>
          <a:ext cx="10899660" cy="1205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B786B4-AAEF-4E25-8E46-18774F0131AD}">
      <dsp:nvSpPr>
        <dsp:cNvPr id="0" name=""/>
        <dsp:cNvSpPr/>
      </dsp:nvSpPr>
      <dsp:spPr>
        <a:xfrm>
          <a:off x="364635" y="3285247"/>
          <a:ext cx="662973" cy="6629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6B6EE7-69B9-4D88-BB2C-6D4BD32AC2A7}">
      <dsp:nvSpPr>
        <dsp:cNvPr id="0" name=""/>
        <dsp:cNvSpPr/>
      </dsp:nvSpPr>
      <dsp:spPr>
        <a:xfrm>
          <a:off x="1392244" y="3014031"/>
          <a:ext cx="9507415" cy="1205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72" tIns="127572" rIns="127572" bIns="127572" numCol="1" spcCol="1270" anchor="ctr" anchorCtr="0">
          <a:noAutofit/>
        </a:bodyPr>
        <a:lstStyle/>
        <a:p>
          <a:pPr marL="0" lvl="0" indent="0" algn="l" defTabSz="800100">
            <a:lnSpc>
              <a:spcPct val="100000"/>
            </a:lnSpc>
            <a:spcBef>
              <a:spcPct val="0"/>
            </a:spcBef>
            <a:spcAft>
              <a:spcPct val="35000"/>
            </a:spcAft>
            <a:buNone/>
          </a:pPr>
          <a:r>
            <a:rPr lang="en-US" sz="1800" kern="1200"/>
            <a:t>After eating enough garden slop, the creature can call for an ally to take its place while it ruins other people's day and send them in to raid the next garden.</a:t>
          </a:r>
        </a:p>
      </dsp:txBody>
      <dsp:txXfrm>
        <a:off x="1392244" y="3014031"/>
        <a:ext cx="9507415" cy="1205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5457F-7F20-4B02-96F3-8CC5556D5178}">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CC5E2-4C77-4EA1-9F89-452E41773B0F}">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ADFE8B-DEF8-4D9E-B5A0-F1E4EE927718}">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111250">
            <a:lnSpc>
              <a:spcPct val="90000"/>
            </a:lnSpc>
            <a:spcBef>
              <a:spcPct val="0"/>
            </a:spcBef>
            <a:spcAft>
              <a:spcPct val="35000"/>
            </a:spcAft>
            <a:buNone/>
          </a:pPr>
          <a:r>
            <a:rPr lang="en-US" sz="2500" kern="1200"/>
            <a:t>Left/Right movement</a:t>
          </a:r>
        </a:p>
      </dsp:txBody>
      <dsp:txXfrm>
        <a:off x="1927918" y="713"/>
        <a:ext cx="5075858" cy="1669193"/>
      </dsp:txXfrm>
    </dsp:sp>
    <dsp:sp modelId="{C7F83367-B858-4CD9-AC96-A7127C12792F}">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18F31-BEA6-4F50-A558-BF3B8B2262DA}">
      <dsp:nvSpPr>
        <dsp:cNvPr id="0" name=""/>
        <dsp:cNvSpPr/>
      </dsp:nvSpPr>
      <dsp:spPr>
        <a:xfrm>
          <a:off x="504931" y="2462774"/>
          <a:ext cx="918056" cy="918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7422F-3604-4F72-996F-D35E3319A78F}">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111250">
            <a:lnSpc>
              <a:spcPct val="90000"/>
            </a:lnSpc>
            <a:spcBef>
              <a:spcPct val="0"/>
            </a:spcBef>
            <a:spcAft>
              <a:spcPct val="35000"/>
            </a:spcAft>
            <a:buNone/>
          </a:pPr>
          <a:r>
            <a:rPr lang="en-US" sz="2500" kern="1200"/>
            <a:t>Jump!</a:t>
          </a:r>
        </a:p>
      </dsp:txBody>
      <dsp:txXfrm>
        <a:off x="1927918" y="2087205"/>
        <a:ext cx="5075858" cy="1669193"/>
      </dsp:txXfrm>
    </dsp:sp>
    <dsp:sp modelId="{9A14614E-3F12-434E-9874-F3C676085152}">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FE4002-B1AD-452C-AA82-BFE81CA6166F}">
      <dsp:nvSpPr>
        <dsp:cNvPr id="0" name=""/>
        <dsp:cNvSpPr/>
      </dsp:nvSpPr>
      <dsp:spPr>
        <a:xfrm>
          <a:off x="504931" y="4549266"/>
          <a:ext cx="918056" cy="918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3533C7-B3D7-49F3-B0B3-C4D22F5FA7EA}">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111250">
            <a:lnSpc>
              <a:spcPct val="90000"/>
            </a:lnSpc>
            <a:spcBef>
              <a:spcPct val="0"/>
            </a:spcBef>
            <a:spcAft>
              <a:spcPct val="35000"/>
            </a:spcAft>
            <a:buNone/>
          </a:pPr>
          <a:r>
            <a:rPr lang="en-US" sz="2500" kern="1200"/>
            <a:t>Customization</a:t>
          </a:r>
        </a:p>
      </dsp:txBody>
      <dsp:txXfrm>
        <a:off x="1927918" y="4173697"/>
        <a:ext cx="5075858" cy="1669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A633C-F4D6-454E-8001-5F1C9E5DEF1B}">
      <dsp:nvSpPr>
        <dsp:cNvPr id="0" name=""/>
        <dsp:cNvSpPr/>
      </dsp:nvSpPr>
      <dsp:spPr>
        <a:xfrm>
          <a:off x="0" y="1890"/>
          <a:ext cx="7003777" cy="8054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FBAC8-3998-4D08-9F42-3BE1D26730EF}">
      <dsp:nvSpPr>
        <dsp:cNvPr id="0" name=""/>
        <dsp:cNvSpPr/>
      </dsp:nvSpPr>
      <dsp:spPr>
        <a:xfrm>
          <a:off x="243661" y="183126"/>
          <a:ext cx="443021" cy="443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E76D5B-DF1A-40D3-AAE0-FA27C8C1B43F}">
      <dsp:nvSpPr>
        <dsp:cNvPr id="0" name=""/>
        <dsp:cNvSpPr/>
      </dsp:nvSpPr>
      <dsp:spPr>
        <a:xfrm>
          <a:off x="930344" y="1890"/>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00100">
            <a:lnSpc>
              <a:spcPct val="90000"/>
            </a:lnSpc>
            <a:spcBef>
              <a:spcPct val="0"/>
            </a:spcBef>
            <a:spcAft>
              <a:spcPct val="35000"/>
            </a:spcAft>
            <a:buNone/>
          </a:pPr>
          <a:r>
            <a:rPr lang="en-US" sz="1800" kern="1200"/>
            <a:t>Classes[as far as the veggies go]</a:t>
          </a:r>
        </a:p>
      </dsp:txBody>
      <dsp:txXfrm>
        <a:off x="930344" y="1890"/>
        <a:ext cx="6073432" cy="805493"/>
      </dsp:txXfrm>
    </dsp:sp>
    <dsp:sp modelId="{8C0BB107-487F-4240-9421-6C438EA11DF5}">
      <dsp:nvSpPr>
        <dsp:cNvPr id="0" name=""/>
        <dsp:cNvSpPr/>
      </dsp:nvSpPr>
      <dsp:spPr>
        <a:xfrm>
          <a:off x="0" y="1008756"/>
          <a:ext cx="7003777" cy="8054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405C0C-EDAA-4A71-B9F9-34560FA41DF8}">
      <dsp:nvSpPr>
        <dsp:cNvPr id="0" name=""/>
        <dsp:cNvSpPr/>
      </dsp:nvSpPr>
      <dsp:spPr>
        <a:xfrm>
          <a:off x="243661" y="1189992"/>
          <a:ext cx="443021" cy="443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0DDFDF-D33A-4AF6-9AC9-5D7E9A6BA068}">
      <dsp:nvSpPr>
        <dsp:cNvPr id="0" name=""/>
        <dsp:cNvSpPr/>
      </dsp:nvSpPr>
      <dsp:spPr>
        <a:xfrm>
          <a:off x="930344" y="1008756"/>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00100">
            <a:lnSpc>
              <a:spcPct val="90000"/>
            </a:lnSpc>
            <a:spcBef>
              <a:spcPct val="0"/>
            </a:spcBef>
            <a:spcAft>
              <a:spcPct val="35000"/>
            </a:spcAft>
            <a:buNone/>
          </a:pPr>
          <a:r>
            <a:rPr lang="en-US" sz="1800" kern="1200"/>
            <a:t>Arrays[for the veggies once again]</a:t>
          </a:r>
        </a:p>
      </dsp:txBody>
      <dsp:txXfrm>
        <a:off x="930344" y="1008756"/>
        <a:ext cx="6073432" cy="805493"/>
      </dsp:txXfrm>
    </dsp:sp>
    <dsp:sp modelId="{8AEA252F-011F-4CE6-AEFE-C4A0074A46F6}">
      <dsp:nvSpPr>
        <dsp:cNvPr id="0" name=""/>
        <dsp:cNvSpPr/>
      </dsp:nvSpPr>
      <dsp:spPr>
        <a:xfrm>
          <a:off x="0" y="2015622"/>
          <a:ext cx="7003777" cy="8054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D0F622-FBB2-488E-9080-6C62D9C0CF50}">
      <dsp:nvSpPr>
        <dsp:cNvPr id="0" name=""/>
        <dsp:cNvSpPr/>
      </dsp:nvSpPr>
      <dsp:spPr>
        <a:xfrm>
          <a:off x="243661" y="2196858"/>
          <a:ext cx="443021" cy="443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C49005-31D4-4076-AA1F-90DDA95CFCE9}">
      <dsp:nvSpPr>
        <dsp:cNvPr id="0" name=""/>
        <dsp:cNvSpPr/>
      </dsp:nvSpPr>
      <dsp:spPr>
        <a:xfrm>
          <a:off x="930344" y="2015622"/>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00100">
            <a:lnSpc>
              <a:spcPct val="90000"/>
            </a:lnSpc>
            <a:spcBef>
              <a:spcPct val="0"/>
            </a:spcBef>
            <a:spcAft>
              <a:spcPct val="35000"/>
            </a:spcAft>
            <a:buNone/>
          </a:pPr>
          <a:r>
            <a:rPr lang="en-US" sz="1800" kern="1200"/>
            <a:t>Source control[Git]</a:t>
          </a:r>
        </a:p>
      </dsp:txBody>
      <dsp:txXfrm>
        <a:off x="930344" y="2015622"/>
        <a:ext cx="6073432" cy="805493"/>
      </dsp:txXfrm>
    </dsp:sp>
    <dsp:sp modelId="{BB51A36C-0C78-4AE9-9A6C-3FC5B5F2CCCD}">
      <dsp:nvSpPr>
        <dsp:cNvPr id="0" name=""/>
        <dsp:cNvSpPr/>
      </dsp:nvSpPr>
      <dsp:spPr>
        <a:xfrm>
          <a:off x="0" y="3022489"/>
          <a:ext cx="7003777" cy="8054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3D6EF-A601-466B-9834-37366F193DEF}">
      <dsp:nvSpPr>
        <dsp:cNvPr id="0" name=""/>
        <dsp:cNvSpPr/>
      </dsp:nvSpPr>
      <dsp:spPr>
        <a:xfrm>
          <a:off x="243661" y="3203725"/>
          <a:ext cx="443021" cy="4430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3A416B-5742-4559-9271-6EE5B6D27488}">
      <dsp:nvSpPr>
        <dsp:cNvPr id="0" name=""/>
        <dsp:cNvSpPr/>
      </dsp:nvSpPr>
      <dsp:spPr>
        <a:xfrm>
          <a:off x="930344" y="3022489"/>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00100">
            <a:lnSpc>
              <a:spcPct val="90000"/>
            </a:lnSpc>
            <a:spcBef>
              <a:spcPct val="0"/>
            </a:spcBef>
            <a:spcAft>
              <a:spcPct val="35000"/>
            </a:spcAft>
            <a:buNone/>
          </a:pPr>
          <a:r>
            <a:rPr lang="en-US" sz="1800" kern="1200"/>
            <a:t>Graphic development[sprites for veggies and playable character, background design, interaction animations</a:t>
          </a:r>
        </a:p>
      </dsp:txBody>
      <dsp:txXfrm>
        <a:off x="930344" y="3022489"/>
        <a:ext cx="6073432" cy="805493"/>
      </dsp:txXfrm>
    </dsp:sp>
    <dsp:sp modelId="{901E4186-F0B2-45D4-B8C3-BFE3950FD164}">
      <dsp:nvSpPr>
        <dsp:cNvPr id="0" name=""/>
        <dsp:cNvSpPr/>
      </dsp:nvSpPr>
      <dsp:spPr>
        <a:xfrm>
          <a:off x="0" y="4029355"/>
          <a:ext cx="7003777" cy="8054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45DA36-8E7F-4592-B2BA-8CEA0264B678}">
      <dsp:nvSpPr>
        <dsp:cNvPr id="0" name=""/>
        <dsp:cNvSpPr/>
      </dsp:nvSpPr>
      <dsp:spPr>
        <a:xfrm>
          <a:off x="243661" y="4210591"/>
          <a:ext cx="443021" cy="4430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3EB4D-2FD7-488F-A927-74C643836D8C}">
      <dsp:nvSpPr>
        <dsp:cNvPr id="0" name=""/>
        <dsp:cNvSpPr/>
      </dsp:nvSpPr>
      <dsp:spPr>
        <a:xfrm>
          <a:off x="930344" y="4029355"/>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00100">
            <a:lnSpc>
              <a:spcPct val="90000"/>
            </a:lnSpc>
            <a:spcBef>
              <a:spcPct val="0"/>
            </a:spcBef>
            <a:spcAft>
              <a:spcPct val="35000"/>
            </a:spcAft>
            <a:buNone/>
          </a:pPr>
          <a:r>
            <a:rPr lang="en-US" sz="1800" kern="1200"/>
            <a:t>Documentation[notes, design doc, concept, trial and error]</a:t>
          </a:r>
        </a:p>
      </dsp:txBody>
      <dsp:txXfrm>
        <a:off x="930344" y="4029355"/>
        <a:ext cx="6073432" cy="805493"/>
      </dsp:txXfrm>
    </dsp:sp>
    <dsp:sp modelId="{E09E9C9C-80A2-4E51-89D7-B0F8FEAA80B6}">
      <dsp:nvSpPr>
        <dsp:cNvPr id="0" name=""/>
        <dsp:cNvSpPr/>
      </dsp:nvSpPr>
      <dsp:spPr>
        <a:xfrm>
          <a:off x="0" y="5036221"/>
          <a:ext cx="7003777" cy="8054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967611-20B0-4432-AB5B-8F7E453B9240}">
      <dsp:nvSpPr>
        <dsp:cNvPr id="0" name=""/>
        <dsp:cNvSpPr/>
      </dsp:nvSpPr>
      <dsp:spPr>
        <a:xfrm>
          <a:off x="243661" y="5217457"/>
          <a:ext cx="443021" cy="4430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B1380E-71A6-4BF5-BFA7-A849649AA9F1}">
      <dsp:nvSpPr>
        <dsp:cNvPr id="0" name=""/>
        <dsp:cNvSpPr/>
      </dsp:nvSpPr>
      <dsp:spPr>
        <a:xfrm>
          <a:off x="930344" y="5036221"/>
          <a:ext cx="6073432" cy="80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248" tIns="85248" rIns="85248" bIns="85248" numCol="1" spcCol="1270" anchor="ctr" anchorCtr="0">
          <a:noAutofit/>
        </a:bodyPr>
        <a:lstStyle/>
        <a:p>
          <a:pPr marL="0" lvl="0" indent="0" algn="l" defTabSz="800100">
            <a:lnSpc>
              <a:spcPct val="90000"/>
            </a:lnSpc>
            <a:spcBef>
              <a:spcPct val="0"/>
            </a:spcBef>
            <a:spcAft>
              <a:spcPct val="35000"/>
            </a:spcAft>
            <a:buNone/>
          </a:pPr>
          <a:r>
            <a:rPr lang="en-US" sz="1800" kern="1200"/>
            <a:t>Teamwork makes the dreamwork!</a:t>
          </a:r>
        </a:p>
      </dsp:txBody>
      <dsp:txXfrm>
        <a:off x="930344" y="5036221"/>
        <a:ext cx="6073432" cy="8054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2/24/2025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7551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2/24/2025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7383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2/24/2025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0708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2/24/2025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322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2/24/2025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247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2/24/2025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199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2/24/2025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55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2/24/2025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7585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2/24/2025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1445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2/24/2025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725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2/24/2025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8798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2/24/2025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75668259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23" r:id="rId3"/>
    <p:sldLayoutId id="2147483724" r:id="rId4"/>
    <p:sldLayoutId id="2147483725" r:id="rId5"/>
    <p:sldLayoutId id="2147483726" r:id="rId6"/>
    <p:sldLayoutId id="2147483727" r:id="rId7"/>
    <p:sldLayoutId id="2147483731" r:id="rId8"/>
    <p:sldLayoutId id="2147483728" r:id="rId9"/>
    <p:sldLayoutId id="2147483729" r:id="rId10"/>
    <p:sldLayoutId id="2147483730"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2CC07597-EB16-924B-8222-C88EED7DDC71}"/>
              </a:ext>
            </a:extLst>
          </p:cNvPr>
          <p:cNvPicPr>
            <a:picLocks noChangeAspect="1"/>
          </p:cNvPicPr>
          <p:nvPr/>
        </p:nvPicPr>
        <p:blipFill>
          <a:blip r:embed="rId2">
            <a:alphaModFix/>
          </a:blip>
          <a:srcRect r="1779"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775178" y="565846"/>
            <a:ext cx="4958128" cy="3755144"/>
          </a:xfrm>
        </p:spPr>
        <p:txBody>
          <a:bodyPr anchor="b">
            <a:normAutofit/>
          </a:bodyPr>
          <a:lstStyle/>
          <a:p>
            <a:pPr algn="l"/>
            <a:r>
              <a:rPr lang="en-US">
                <a:solidFill>
                  <a:srgbClr val="FFFFFF"/>
                </a:solidFill>
                <a:latin typeface="Kristen ITC"/>
              </a:rPr>
              <a:t>Garden Mulcher!</a:t>
            </a:r>
          </a:p>
        </p:txBody>
      </p:sp>
      <p:sp>
        <p:nvSpPr>
          <p:cNvPr id="3" name="Subtitle 2"/>
          <p:cNvSpPr>
            <a:spLocks noGrp="1"/>
          </p:cNvSpPr>
          <p:nvPr>
            <p:ph type="subTitle" idx="1"/>
          </p:nvPr>
        </p:nvSpPr>
        <p:spPr>
          <a:xfrm>
            <a:off x="6775178" y="4456143"/>
            <a:ext cx="4958128" cy="1765055"/>
          </a:xfrm>
        </p:spPr>
        <p:txBody>
          <a:bodyPr vert="horz" lIns="91440" tIns="45720" rIns="91440" bIns="45720" rtlCol="0" anchor="t">
            <a:normAutofit/>
          </a:bodyPr>
          <a:lstStyle/>
          <a:p>
            <a:pPr algn="l"/>
            <a:r>
              <a:rPr lang="en-US" sz="2200" b="1">
                <a:solidFill>
                  <a:srgbClr val="FFFFFF"/>
                </a:solidFill>
                <a:latin typeface="Consolas"/>
              </a:rPr>
              <a:t>By Troy Alatise!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B8A0-D184-5A34-63C4-62210BEB49D1}"/>
              </a:ext>
            </a:extLst>
          </p:cNvPr>
          <p:cNvSpPr>
            <a:spLocks noGrp="1"/>
          </p:cNvSpPr>
          <p:nvPr>
            <p:ph type="title"/>
          </p:nvPr>
        </p:nvSpPr>
        <p:spPr/>
        <p:txBody>
          <a:bodyPr/>
          <a:lstStyle/>
          <a:p>
            <a:r>
              <a:rPr lang="en-US" dirty="0">
                <a:cs typeface="Sabon Next LT"/>
              </a:rPr>
              <a:t>Evaluation of Elements</a:t>
            </a:r>
            <a:endParaRPr lang="en-US" dirty="0"/>
          </a:p>
        </p:txBody>
      </p:sp>
      <p:sp>
        <p:nvSpPr>
          <p:cNvPr id="3" name="Content Placeholder 2">
            <a:extLst>
              <a:ext uri="{FF2B5EF4-FFF2-40B4-BE49-F238E27FC236}">
                <a16:creationId xmlns:a16="http://schemas.microsoft.com/office/drawing/2014/main" id="{0C0E015D-4A0D-DD70-A1E3-07F610639B96}"/>
              </a:ext>
            </a:extLst>
          </p:cNvPr>
          <p:cNvSpPr>
            <a:spLocks noGrp="1"/>
          </p:cNvSpPr>
          <p:nvPr>
            <p:ph idx="1"/>
          </p:nvPr>
        </p:nvSpPr>
        <p:spPr/>
        <p:txBody>
          <a:bodyPr vert="horz" lIns="91440" tIns="45720" rIns="91440" bIns="45720" rtlCol="0" anchor="t">
            <a:normAutofit/>
          </a:bodyPr>
          <a:lstStyle/>
          <a:p>
            <a:r>
              <a:rPr lang="en-US" sz="2000" dirty="0"/>
              <a:t>Main Menu [0-15]</a:t>
            </a:r>
          </a:p>
          <a:p>
            <a:pPr marL="0" indent="0">
              <a:buNone/>
            </a:pPr>
            <a:r>
              <a:rPr lang="en-US" sz="2000" dirty="0"/>
              <a:t>Preferably floral design with a specific sort of menu design: Game title in top middle with the Play button right below, skin button at the left and highscore button at the right.[10]</a:t>
            </a:r>
          </a:p>
          <a:p>
            <a:pPr marL="0" indent="0">
              <a:buNone/>
            </a:pPr>
            <a:endParaRPr lang="en-US" sz="2000" dirty="0"/>
          </a:p>
          <a:p>
            <a:pPr marL="342900" indent="-342900"/>
            <a:r>
              <a:rPr lang="en-US" sz="2000" dirty="0"/>
              <a:t>Visual Asset creation</a:t>
            </a:r>
          </a:p>
          <a:p>
            <a:pPr marL="0" indent="0">
              <a:lnSpc>
                <a:spcPct val="100000"/>
              </a:lnSpc>
              <a:spcBef>
                <a:spcPts val="0"/>
              </a:spcBef>
              <a:buNone/>
            </a:pPr>
            <a:r>
              <a:rPr lang="en-US" sz="2000" dirty="0">
                <a:solidFill>
                  <a:srgbClr val="444444"/>
                </a:solidFill>
                <a:latin typeface="Calibri"/>
                <a:ea typeface="Calibri"/>
                <a:cs typeface="Calibri"/>
              </a:rPr>
              <a:t>Drawing of the creature and of each vegetable. [5]</a:t>
            </a:r>
          </a:p>
          <a:p>
            <a:pPr marL="0" indent="0">
              <a:lnSpc>
                <a:spcPct val="100000"/>
              </a:lnSpc>
              <a:spcBef>
                <a:spcPts val="0"/>
              </a:spcBef>
              <a:buFont typeface="Arial"/>
              <a:buNone/>
            </a:pPr>
            <a:endParaRPr lang="en-US" sz="2000" dirty="0">
              <a:solidFill>
                <a:srgbClr val="444444"/>
              </a:solidFill>
              <a:latin typeface="Calibri"/>
              <a:ea typeface="Calibri"/>
              <a:cs typeface="Calibri"/>
            </a:endParaRPr>
          </a:p>
          <a:p>
            <a:pPr marL="0" indent="0">
              <a:lnSpc>
                <a:spcPct val="100000"/>
              </a:lnSpc>
              <a:spcBef>
                <a:spcPts val="0"/>
              </a:spcBef>
              <a:buFont typeface="Arial"/>
              <a:buNone/>
            </a:pPr>
            <a:endParaRPr lang="en-US" sz="2000" dirty="0">
              <a:solidFill>
                <a:srgbClr val="444444"/>
              </a:solidFill>
              <a:latin typeface="Calibri"/>
              <a:ea typeface="Calibri"/>
              <a:cs typeface="Calibri"/>
            </a:endParaRPr>
          </a:p>
          <a:p>
            <a:pPr marL="971550" lvl="1" indent="-285750">
              <a:lnSpc>
                <a:spcPct val="100000"/>
              </a:lnSpc>
              <a:spcBef>
                <a:spcPts val="0"/>
              </a:spcBef>
              <a:buFont typeface="Arial"/>
              <a:buChar char="•"/>
            </a:pPr>
            <a:r>
              <a:rPr lang="en-US" sz="2000" dirty="0">
                <a:solidFill>
                  <a:srgbClr val="444444"/>
                </a:solidFill>
                <a:latin typeface="Calibri"/>
                <a:ea typeface="Calibri"/>
                <a:cs typeface="Calibri"/>
              </a:rPr>
              <a:t>Audio Asset Creation[0-10]</a:t>
            </a:r>
          </a:p>
          <a:p>
            <a:pPr>
              <a:lnSpc>
                <a:spcPct val="100000"/>
              </a:lnSpc>
              <a:spcBef>
                <a:spcPts val="0"/>
              </a:spcBef>
              <a:buFont typeface="Arial"/>
              <a:buChar char="•"/>
            </a:pPr>
            <a:r>
              <a:rPr lang="en-US" sz="2000" dirty="0">
                <a:solidFill>
                  <a:srgbClr val="444444"/>
                </a:solidFill>
                <a:latin typeface="Calibri"/>
                <a:ea typeface="Calibri"/>
                <a:cs typeface="Calibri"/>
              </a:rPr>
              <a:t>A lovely and peaceful main menu and gameplay theme as well as some jumping sound effects for the creature and maybe a celestial-esque sound for when the firefruit shows up.[10]</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109108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 name="Group 19">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5" name="Picture 14">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36D5BC4D-BEEB-66DB-DB38-EEC0A46B4D31}"/>
              </a:ext>
            </a:extLst>
          </p:cNvPr>
          <p:cNvSpPr>
            <a:spLocks noGrp="1"/>
          </p:cNvSpPr>
          <p:nvPr>
            <p:ph type="title"/>
          </p:nvPr>
        </p:nvSpPr>
        <p:spPr>
          <a:xfrm>
            <a:off x="5638800" y="586992"/>
            <a:ext cx="5867400" cy="1664573"/>
          </a:xfrm>
        </p:spPr>
        <p:txBody>
          <a:bodyPr>
            <a:normAutofit/>
          </a:bodyPr>
          <a:lstStyle/>
          <a:p>
            <a:r>
              <a:rPr lang="en-US" dirty="0">
                <a:cs typeface="Sabon Next LT"/>
              </a:rPr>
              <a:t>Adventures in the elements</a:t>
            </a:r>
            <a:endParaRPr lang="en-US" dirty="0"/>
          </a:p>
        </p:txBody>
      </p:sp>
      <p:pic>
        <p:nvPicPr>
          <p:cNvPr id="21" name="Graphic 20" descr="Circular Flowchart">
            <a:extLst>
              <a:ext uri="{FF2B5EF4-FFF2-40B4-BE49-F238E27FC236}">
                <a16:creationId xmlns:a16="http://schemas.microsoft.com/office/drawing/2014/main" id="{9B1DDE66-DB8B-81B4-B5B2-BFD66E6203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109972"/>
            <a:ext cx="4724400" cy="4724400"/>
          </a:xfrm>
          <a:prstGeom prst="rect">
            <a:avLst/>
          </a:prstGeom>
        </p:spPr>
      </p:pic>
      <p:sp>
        <p:nvSpPr>
          <p:cNvPr id="3" name="Content Placeholder 2">
            <a:extLst>
              <a:ext uri="{FF2B5EF4-FFF2-40B4-BE49-F238E27FC236}">
                <a16:creationId xmlns:a16="http://schemas.microsoft.com/office/drawing/2014/main" id="{36461D04-79F5-6F35-42C6-53E3EF97CCDF}"/>
              </a:ext>
            </a:extLst>
          </p:cNvPr>
          <p:cNvSpPr>
            <a:spLocks noGrp="1"/>
          </p:cNvSpPr>
          <p:nvPr>
            <p:ph idx="1"/>
          </p:nvPr>
        </p:nvSpPr>
        <p:spPr>
          <a:xfrm>
            <a:off x="5638860" y="2411653"/>
            <a:ext cx="5867022" cy="3928822"/>
          </a:xfrm>
        </p:spPr>
        <p:txBody>
          <a:bodyPr vert="horz" lIns="91440" tIns="45720" rIns="91440" bIns="45720" rtlCol="0">
            <a:normAutofit/>
          </a:bodyPr>
          <a:lstStyle/>
          <a:p>
            <a:r>
              <a:rPr lang="en-US" sz="1800"/>
              <a:t>Basic Gameplay[20]  (Jump, left/right movement)</a:t>
            </a:r>
          </a:p>
          <a:p>
            <a:pPr marL="457200" indent="-457200"/>
            <a:r>
              <a:rPr lang="en-US" sz="1800"/>
              <a:t> Graphics[20]   (Sprites, text, font)</a:t>
            </a:r>
          </a:p>
          <a:p>
            <a:pPr marL="457200" indent="-457200"/>
            <a:r>
              <a:rPr lang="en-US" sz="1800"/>
              <a:t>Video[5]</a:t>
            </a:r>
          </a:p>
          <a:p>
            <a:pPr marL="457200" indent="-457200"/>
            <a:r>
              <a:rPr lang="en-US" sz="1800"/>
              <a:t>Project Management[5]</a:t>
            </a:r>
          </a:p>
          <a:p>
            <a:pPr marL="457200" indent="-457200"/>
            <a:r>
              <a:rPr lang="en-US" sz="1800"/>
              <a:t>Advanced Gameplay [0-20] (Powerups, skin unlock system, highscore system)</a:t>
            </a:r>
          </a:p>
          <a:p>
            <a:pPr marL="457200" indent="-457200"/>
            <a:r>
              <a:rPr lang="en-US" sz="1800"/>
              <a:t>Advanced Graphics [0-20] (Animation for eating animation for each veggie falling to the ground]</a:t>
            </a:r>
          </a:p>
          <a:p>
            <a:pPr marL="0" indent="0">
              <a:buNone/>
            </a:pPr>
            <a:endParaRPr lang="en-US" sz="1800"/>
          </a:p>
          <a:p>
            <a:pPr marL="0" indent="0">
              <a:buNone/>
            </a:pPr>
            <a:endParaRPr lang="en-US" sz="1800"/>
          </a:p>
        </p:txBody>
      </p:sp>
    </p:spTree>
    <p:extLst>
      <p:ext uri="{BB962C8B-B14F-4D97-AF65-F5344CB8AC3E}">
        <p14:creationId xmlns:p14="http://schemas.microsoft.com/office/powerpoint/2010/main" val="265750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96BC-92A3-FBCA-424C-FCC6B62FC0C1}"/>
              </a:ext>
            </a:extLst>
          </p:cNvPr>
          <p:cNvSpPr>
            <a:spLocks noGrp="1"/>
          </p:cNvSpPr>
          <p:nvPr>
            <p:ph type="title"/>
          </p:nvPr>
        </p:nvSpPr>
        <p:spPr/>
        <p:txBody>
          <a:bodyPr/>
          <a:lstStyle/>
          <a:p>
            <a:r>
              <a:rPr lang="en-US" dirty="0">
                <a:cs typeface="Sabon Next LT"/>
              </a:rPr>
              <a:t>What's the name of the game?</a:t>
            </a:r>
            <a:endParaRPr lang="en-US" dirty="0"/>
          </a:p>
        </p:txBody>
      </p:sp>
      <p:graphicFrame>
        <p:nvGraphicFramePr>
          <p:cNvPr id="7" name="Content Placeholder 2">
            <a:extLst>
              <a:ext uri="{FF2B5EF4-FFF2-40B4-BE49-F238E27FC236}">
                <a16:creationId xmlns:a16="http://schemas.microsoft.com/office/drawing/2014/main" id="{0830FCB5-BFF3-DA4B-564D-024AB52A2081}"/>
              </a:ext>
            </a:extLst>
          </p:cNvPr>
          <p:cNvGraphicFramePr>
            <a:graphicFrameLocks noGrp="1"/>
          </p:cNvGraphicFramePr>
          <p:nvPr>
            <p:ph idx="1"/>
          </p:nvPr>
        </p:nvGraphicFramePr>
        <p:xfrm>
          <a:off x="458694" y="1949450"/>
          <a:ext cx="10899660" cy="4219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42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5" name="Group 44">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38" name="Picture 37">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9" name="Picture 38">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41" name="Rectangle 40">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0BAFD-2F50-AC1A-4E32-7C6E393CD92A}"/>
              </a:ext>
            </a:extLst>
          </p:cNvPr>
          <p:cNvSpPr>
            <a:spLocks noGrp="1"/>
          </p:cNvSpPr>
          <p:nvPr>
            <p:ph type="title"/>
          </p:nvPr>
        </p:nvSpPr>
        <p:spPr>
          <a:xfrm>
            <a:off x="879764" y="526473"/>
            <a:ext cx="5410200" cy="1997075"/>
          </a:xfrm>
        </p:spPr>
        <p:txBody>
          <a:bodyPr vert="horz" lIns="91440" tIns="45720" rIns="91440" bIns="45720" rtlCol="0">
            <a:normAutofit/>
          </a:bodyPr>
          <a:lstStyle/>
          <a:p>
            <a:r>
              <a:rPr lang="en-US" sz="3600"/>
              <a:t>Why is the garden mulching?</a:t>
            </a:r>
          </a:p>
        </p:txBody>
      </p:sp>
      <p:sp>
        <p:nvSpPr>
          <p:cNvPr id="3" name="Content Placeholder 2">
            <a:extLst>
              <a:ext uri="{FF2B5EF4-FFF2-40B4-BE49-F238E27FC236}">
                <a16:creationId xmlns:a16="http://schemas.microsoft.com/office/drawing/2014/main" id="{341E3CF0-F84A-F157-F4BD-82B2E036E66A}"/>
              </a:ext>
            </a:extLst>
          </p:cNvPr>
          <p:cNvSpPr>
            <a:spLocks noGrp="1"/>
          </p:cNvSpPr>
          <p:nvPr>
            <p:ph idx="1"/>
          </p:nvPr>
        </p:nvSpPr>
        <p:spPr>
          <a:xfrm>
            <a:off x="865909" y="2521527"/>
            <a:ext cx="5410200" cy="2978727"/>
          </a:xfrm>
        </p:spPr>
        <p:txBody>
          <a:bodyPr vert="horz" lIns="91440" tIns="45720" rIns="91440" bIns="45720" rtlCol="0" anchor="t">
            <a:normAutofit lnSpcReduction="10000"/>
          </a:bodyPr>
          <a:lstStyle/>
          <a:p>
            <a:pPr marL="0" indent="0">
              <a:buNone/>
            </a:pPr>
            <a:r>
              <a:rPr lang="en-US" sz="1800" dirty="0"/>
              <a:t>The mysterious creature comes from a faraway land and seems to have taste for only veggies, it may seem like it's only out to see veggies' guts spill, but an ulterior motive is present.</a:t>
            </a:r>
          </a:p>
          <a:p>
            <a:pPr marL="0" indent="0">
              <a:buNone/>
            </a:pPr>
            <a:r>
              <a:rPr lang="en-US" sz="1800" dirty="0"/>
              <a:t>You see, the creature and its kind use the </a:t>
            </a:r>
            <a:r>
              <a:rPr lang="en-US" sz="1800" dirty="0" err="1"/>
              <a:t>firefruit</a:t>
            </a:r>
            <a:r>
              <a:rPr lang="en-US" sz="1800" dirty="0"/>
              <a:t> to power their land, but humans harvested them all, forcing them to migrate collectively.  Now they are out for justice and want to rid the human race of </a:t>
            </a:r>
            <a:r>
              <a:rPr lang="en-US" sz="1800" dirty="0" err="1"/>
              <a:t>firefruit</a:t>
            </a:r>
            <a:r>
              <a:rPr lang="en-US" sz="1800" dirty="0"/>
              <a:t> by robbing them all. The mass veggie </a:t>
            </a:r>
            <a:r>
              <a:rPr lang="en-US" sz="1800" dirty="0" err="1"/>
              <a:t>theivery</a:t>
            </a:r>
            <a:r>
              <a:rPr lang="en-US" sz="1800" dirty="0"/>
              <a:t> is just a sweet, sweet bonus.</a:t>
            </a:r>
          </a:p>
        </p:txBody>
      </p:sp>
      <p:pic>
        <p:nvPicPr>
          <p:cNvPr id="5" name="Picture 4">
            <a:extLst>
              <a:ext uri="{FF2B5EF4-FFF2-40B4-BE49-F238E27FC236}">
                <a16:creationId xmlns:a16="http://schemas.microsoft.com/office/drawing/2014/main" id="{A8D43257-696B-AFDB-C258-120D68CFDD88}"/>
              </a:ext>
            </a:extLst>
          </p:cNvPr>
          <p:cNvPicPr>
            <a:picLocks noChangeAspect="1"/>
          </p:cNvPicPr>
          <p:nvPr/>
        </p:nvPicPr>
        <p:blipFill>
          <a:blip r:embed="rId3"/>
          <a:srcRect l="14624" r="6230"/>
          <a:stretch/>
        </p:blipFill>
        <p:spPr>
          <a:xfrm>
            <a:off x="7010400" y="1933085"/>
            <a:ext cx="4209625" cy="2991829"/>
          </a:xfrm>
          <a:prstGeom prst="rect">
            <a:avLst/>
          </a:prstGeom>
        </p:spPr>
      </p:pic>
    </p:spTree>
    <p:extLst>
      <p:ext uri="{BB962C8B-B14F-4D97-AF65-F5344CB8AC3E}">
        <p14:creationId xmlns:p14="http://schemas.microsoft.com/office/powerpoint/2010/main" val="368594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9D36-6DB8-9D5F-41A1-00D8231598A0}"/>
              </a:ext>
            </a:extLst>
          </p:cNvPr>
          <p:cNvSpPr>
            <a:spLocks noGrp="1"/>
          </p:cNvSpPr>
          <p:nvPr>
            <p:ph type="title"/>
          </p:nvPr>
        </p:nvSpPr>
        <p:spPr/>
        <p:txBody>
          <a:bodyPr>
            <a:normAutofit fontScale="90000"/>
          </a:bodyPr>
          <a:lstStyle/>
          <a:p>
            <a:r>
              <a:rPr lang="en-US" dirty="0" err="1">
                <a:cs typeface="Sabon Next LT"/>
              </a:rPr>
              <a:t>Handdrawn</a:t>
            </a:r>
            <a:r>
              <a:rPr lang="en-US" dirty="0">
                <a:cs typeface="Sabon Next LT"/>
              </a:rPr>
              <a:t> picture of what the creature would look like :]</a:t>
            </a:r>
            <a:endParaRPr lang="en-US" dirty="0"/>
          </a:p>
        </p:txBody>
      </p:sp>
      <p:pic>
        <p:nvPicPr>
          <p:cNvPr id="4" name="Content Placeholder 3" descr="A screenshot of a video game&#10;&#10;AI-generated content may be incorrect.">
            <a:extLst>
              <a:ext uri="{FF2B5EF4-FFF2-40B4-BE49-F238E27FC236}">
                <a16:creationId xmlns:a16="http://schemas.microsoft.com/office/drawing/2014/main" id="{20BC1023-9CD1-DFFF-EE2D-A1570D9F0EAD}"/>
              </a:ext>
            </a:extLst>
          </p:cNvPr>
          <p:cNvPicPr>
            <a:picLocks noGrp="1" noChangeAspect="1"/>
          </p:cNvPicPr>
          <p:nvPr>
            <p:ph idx="1"/>
          </p:nvPr>
        </p:nvPicPr>
        <p:blipFill>
          <a:blip r:embed="rId2"/>
          <a:stretch>
            <a:fillRect/>
          </a:stretch>
        </p:blipFill>
        <p:spPr>
          <a:xfrm>
            <a:off x="931993" y="1264218"/>
            <a:ext cx="8042014" cy="7235371"/>
          </a:xfrm>
        </p:spPr>
      </p:pic>
    </p:spTree>
    <p:extLst>
      <p:ext uri="{BB962C8B-B14F-4D97-AF65-F5344CB8AC3E}">
        <p14:creationId xmlns:p14="http://schemas.microsoft.com/office/powerpoint/2010/main" val="251935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F203C5BE-33D5-8259-3561-80C5CD2C972F}"/>
              </a:ext>
            </a:extLst>
          </p:cNvPr>
          <p:cNvSpPr>
            <a:spLocks noGrp="1"/>
          </p:cNvSpPr>
          <p:nvPr>
            <p:ph type="title"/>
          </p:nvPr>
        </p:nvSpPr>
        <p:spPr>
          <a:xfrm>
            <a:off x="609601" y="559813"/>
            <a:ext cx="5181599" cy="5612387"/>
          </a:xfrm>
        </p:spPr>
        <p:txBody>
          <a:bodyPr anchor="ctr">
            <a:normAutofit/>
          </a:bodyPr>
          <a:lstStyle/>
          <a:p>
            <a:r>
              <a:rPr lang="en-US" dirty="0">
                <a:cs typeface="Sabon Next LT"/>
              </a:rPr>
              <a:t>Ahead of the game!</a:t>
            </a:r>
          </a:p>
        </p:txBody>
      </p:sp>
      <p:sp>
        <p:nvSpPr>
          <p:cNvPr id="7" name="Content Placeholder 2">
            <a:extLst>
              <a:ext uri="{FF2B5EF4-FFF2-40B4-BE49-F238E27FC236}">
                <a16:creationId xmlns:a16="http://schemas.microsoft.com/office/drawing/2014/main" id="{8A281E51-521F-AF23-F711-C3FC601DE416}"/>
              </a:ext>
            </a:extLst>
          </p:cNvPr>
          <p:cNvSpPr>
            <a:spLocks noGrp="1"/>
          </p:cNvSpPr>
          <p:nvPr>
            <p:ph idx="1"/>
          </p:nvPr>
        </p:nvSpPr>
        <p:spPr>
          <a:xfrm>
            <a:off x="6477000" y="559813"/>
            <a:ext cx="5180106" cy="5612387"/>
          </a:xfrm>
        </p:spPr>
        <p:txBody>
          <a:bodyPr vert="horz" lIns="91440" tIns="45720" rIns="91440" bIns="45720" rtlCol="0" anchor="ctr">
            <a:normAutofit fontScale="92500" lnSpcReduction="10000"/>
          </a:bodyPr>
          <a:lstStyle/>
          <a:p>
            <a:pPr marL="0" indent="0">
              <a:lnSpc>
                <a:spcPct val="100000"/>
              </a:lnSpc>
              <a:buNone/>
            </a:pPr>
            <a:r>
              <a:rPr lang="en-US" sz="1800" dirty="0"/>
              <a:t>So, how do you play? Well, that's simple. You use the keyboard to move left and right and jump to catch the veggies before they land on the ground. There are five different vegetables that can fall.</a:t>
            </a:r>
          </a:p>
          <a:p>
            <a:pPr marL="285750" indent="-285750">
              <a:lnSpc>
                <a:spcPct val="100000"/>
              </a:lnSpc>
            </a:pPr>
            <a:r>
              <a:rPr lang="en-US" sz="1800" dirty="0"/>
              <a:t>Cabbage</a:t>
            </a:r>
          </a:p>
          <a:p>
            <a:pPr marL="285750" indent="-285750">
              <a:lnSpc>
                <a:spcPct val="100000"/>
              </a:lnSpc>
            </a:pPr>
            <a:r>
              <a:rPr lang="en-US" sz="1800" dirty="0"/>
              <a:t>Corn</a:t>
            </a:r>
          </a:p>
          <a:p>
            <a:pPr marL="285750" indent="-285750">
              <a:lnSpc>
                <a:spcPct val="100000"/>
              </a:lnSpc>
            </a:pPr>
            <a:r>
              <a:rPr lang="en-US" sz="1800" dirty="0"/>
              <a:t>Carrot</a:t>
            </a:r>
          </a:p>
          <a:p>
            <a:pPr marL="285750" indent="-285750">
              <a:lnSpc>
                <a:spcPct val="100000"/>
              </a:lnSpc>
            </a:pPr>
            <a:r>
              <a:rPr lang="en-US" sz="1800" dirty="0"/>
              <a:t>Cucumber</a:t>
            </a:r>
          </a:p>
          <a:p>
            <a:pPr marL="285750" indent="-285750">
              <a:lnSpc>
                <a:spcPct val="100000"/>
              </a:lnSpc>
            </a:pPr>
            <a:r>
              <a:rPr lang="en-US" sz="1800" dirty="0"/>
              <a:t>Cauliflower</a:t>
            </a:r>
          </a:p>
          <a:p>
            <a:pPr marL="0" indent="0">
              <a:lnSpc>
                <a:spcPct val="100000"/>
              </a:lnSpc>
              <a:buNone/>
            </a:pPr>
            <a:r>
              <a:rPr lang="en-US" sz="1800" dirty="0"/>
              <a:t>Each of them is worth 1 point and the type of veggie that will fall is completely randomized at equal chance However, the special fire fruit. However, the </a:t>
            </a:r>
            <a:r>
              <a:rPr lang="en-US" sz="1800" err="1"/>
              <a:t>firefruit</a:t>
            </a:r>
            <a:r>
              <a:rPr lang="en-US" sz="1800" dirty="0"/>
              <a:t> is a different case, it is worth five points as opposed to 1 and is very rare, dropping much less frequently than all the other veggies. The veggies will drop quicker as time goes on. I has a speed cap though.</a:t>
            </a:r>
          </a:p>
          <a:p>
            <a:pPr marL="0" indent="0">
              <a:lnSpc>
                <a:spcPct val="100000"/>
              </a:lnSpc>
              <a:buNone/>
            </a:pPr>
            <a:r>
              <a:rPr lang="en-US" sz="1800" dirty="0"/>
              <a:t>There will be some veggies that will give the player powerups, to move faster or jump higher</a:t>
            </a:r>
          </a:p>
        </p:txBody>
      </p:sp>
    </p:spTree>
    <p:extLst>
      <p:ext uri="{BB962C8B-B14F-4D97-AF65-F5344CB8AC3E}">
        <p14:creationId xmlns:p14="http://schemas.microsoft.com/office/powerpoint/2010/main" val="80627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 name="Group 22">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24" name="Picture 23">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60A6241-4AD1-5A41-8843-EACCF26251B7}"/>
              </a:ext>
            </a:extLst>
          </p:cNvPr>
          <p:cNvSpPr>
            <a:spLocks noGrp="1"/>
          </p:cNvSpPr>
          <p:nvPr>
            <p:ph type="title"/>
          </p:nvPr>
        </p:nvSpPr>
        <p:spPr>
          <a:xfrm>
            <a:off x="5638800" y="586992"/>
            <a:ext cx="5867400" cy="1664573"/>
          </a:xfrm>
        </p:spPr>
        <p:txBody>
          <a:bodyPr>
            <a:normAutofit/>
          </a:bodyPr>
          <a:lstStyle/>
          <a:p>
            <a:r>
              <a:rPr lang="en-US" dirty="0">
                <a:cs typeface="Sabon Next LT"/>
              </a:rPr>
              <a:t>More gameplay yap!</a:t>
            </a:r>
            <a:endParaRPr lang="en-US" dirty="0"/>
          </a:p>
        </p:txBody>
      </p:sp>
      <p:pic>
        <p:nvPicPr>
          <p:cNvPr id="25" name="Graphic 24" descr="Stopwatch">
            <a:extLst>
              <a:ext uri="{FF2B5EF4-FFF2-40B4-BE49-F238E27FC236}">
                <a16:creationId xmlns:a16="http://schemas.microsoft.com/office/drawing/2014/main" id="{4EAE9CCD-D31E-7E4D-95F6-74DD72457B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109972"/>
            <a:ext cx="4724400" cy="4724400"/>
          </a:xfrm>
          <a:prstGeom prst="rect">
            <a:avLst/>
          </a:prstGeom>
        </p:spPr>
      </p:pic>
      <p:sp>
        <p:nvSpPr>
          <p:cNvPr id="3" name="Content Placeholder 2">
            <a:extLst>
              <a:ext uri="{FF2B5EF4-FFF2-40B4-BE49-F238E27FC236}">
                <a16:creationId xmlns:a16="http://schemas.microsoft.com/office/drawing/2014/main" id="{9D1C70C1-3C3F-24BB-437C-06940C36CD73}"/>
              </a:ext>
            </a:extLst>
          </p:cNvPr>
          <p:cNvSpPr>
            <a:spLocks noGrp="1"/>
          </p:cNvSpPr>
          <p:nvPr>
            <p:ph idx="1"/>
          </p:nvPr>
        </p:nvSpPr>
        <p:spPr>
          <a:xfrm>
            <a:off x="5638860" y="2411653"/>
            <a:ext cx="5867022" cy="3928822"/>
          </a:xfrm>
        </p:spPr>
        <p:txBody>
          <a:bodyPr vert="horz" lIns="91440" tIns="45720" rIns="91440" bIns="45720" rtlCol="0">
            <a:normAutofit/>
          </a:bodyPr>
          <a:lstStyle/>
          <a:p>
            <a:pPr marL="457200" lvl="1" indent="0">
              <a:buNone/>
            </a:pPr>
            <a:r>
              <a:rPr lang="en-US" sz="1800"/>
              <a:t>Player has three lives, every time player misses a veggie, they lose a life, when they lose all three lives, they are greeted with a 'game over' screen.</a:t>
            </a:r>
          </a:p>
          <a:p>
            <a:pPr marL="457200" lvl="1" indent="0">
              <a:buNone/>
            </a:pPr>
            <a:endParaRPr lang="en-US" sz="1800"/>
          </a:p>
          <a:p>
            <a:pPr marL="457200" lvl="1" indent="0">
              <a:buNone/>
            </a:pPr>
            <a:r>
              <a:rPr lang="en-US" sz="1800"/>
              <a:t>Once the player loses, they are sent back to menu, if they manage to accumulate enough points in one sitting, they unlock a new skin for the playable character and are able to change skin.</a:t>
            </a:r>
          </a:p>
        </p:txBody>
      </p:sp>
    </p:spTree>
    <p:extLst>
      <p:ext uri="{BB962C8B-B14F-4D97-AF65-F5344CB8AC3E}">
        <p14:creationId xmlns:p14="http://schemas.microsoft.com/office/powerpoint/2010/main" val="352782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F2384585-D3A5-1A37-1B1A-C9F0247CD11F}"/>
              </a:ext>
            </a:extLst>
          </p:cNvPr>
          <p:cNvSpPr>
            <a:spLocks noGrp="1"/>
          </p:cNvSpPr>
          <p:nvPr>
            <p:ph type="title"/>
          </p:nvPr>
        </p:nvSpPr>
        <p:spPr>
          <a:xfrm>
            <a:off x="838201" y="559813"/>
            <a:ext cx="3352799" cy="5577934"/>
          </a:xfrm>
        </p:spPr>
        <p:txBody>
          <a:bodyPr>
            <a:normAutofit/>
          </a:bodyPr>
          <a:lstStyle/>
          <a:p>
            <a:r>
              <a:rPr lang="en-US" sz="4000">
                <a:cs typeface="Sabon Next LT"/>
              </a:rPr>
              <a:t>Garden Mulcher's gameplay elements</a:t>
            </a:r>
            <a:endParaRPr lang="en-US" sz="4000"/>
          </a:p>
        </p:txBody>
      </p:sp>
      <p:graphicFrame>
        <p:nvGraphicFramePr>
          <p:cNvPr id="5" name="Content Placeholder 2">
            <a:extLst>
              <a:ext uri="{FF2B5EF4-FFF2-40B4-BE49-F238E27FC236}">
                <a16:creationId xmlns:a16="http://schemas.microsoft.com/office/drawing/2014/main" id="{D9F964EA-0086-9C11-7DD3-EE4870FF39BB}"/>
              </a:ext>
            </a:extLst>
          </p:cNvPr>
          <p:cNvGraphicFramePr>
            <a:graphicFrameLocks noGrp="1"/>
          </p:cNvGraphicFramePr>
          <p:nvPr>
            <p:ph idx="1"/>
            <p:extLst>
              <p:ext uri="{D42A27DB-BD31-4B8C-83A1-F6EECF244321}">
                <p14:modId xmlns:p14="http://schemas.microsoft.com/office/powerpoint/2010/main" val="1886652818"/>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835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5" name="Picture 14">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4E1596CE-A91D-302B-B7A7-33F8F373485F}"/>
              </a:ext>
            </a:extLst>
          </p:cNvPr>
          <p:cNvSpPr>
            <a:spLocks noGrp="1"/>
          </p:cNvSpPr>
          <p:nvPr>
            <p:ph type="title"/>
          </p:nvPr>
        </p:nvSpPr>
        <p:spPr>
          <a:xfrm>
            <a:off x="5638800" y="268337"/>
            <a:ext cx="5867400" cy="1664573"/>
          </a:xfrm>
        </p:spPr>
        <p:txBody>
          <a:bodyPr>
            <a:normAutofit/>
          </a:bodyPr>
          <a:lstStyle/>
          <a:p>
            <a:r>
              <a:rPr lang="en-US" dirty="0">
                <a:cs typeface="Sabon Next LT"/>
              </a:rPr>
              <a:t>Garden Mulcher's gameplay elements</a:t>
            </a:r>
            <a:endParaRPr lang="en-US" dirty="0"/>
          </a:p>
        </p:txBody>
      </p:sp>
      <p:pic>
        <p:nvPicPr>
          <p:cNvPr id="7" name="Graphic 6" descr="Transfer">
            <a:extLst>
              <a:ext uri="{FF2B5EF4-FFF2-40B4-BE49-F238E27FC236}">
                <a16:creationId xmlns:a16="http://schemas.microsoft.com/office/drawing/2014/main" id="{6CEB75DA-21D3-0091-D46C-3DC14D6E82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109972"/>
            <a:ext cx="4724400" cy="4724400"/>
          </a:xfrm>
          <a:prstGeom prst="rect">
            <a:avLst/>
          </a:prstGeom>
        </p:spPr>
      </p:pic>
      <p:sp>
        <p:nvSpPr>
          <p:cNvPr id="3" name="Content Placeholder 2">
            <a:extLst>
              <a:ext uri="{FF2B5EF4-FFF2-40B4-BE49-F238E27FC236}">
                <a16:creationId xmlns:a16="http://schemas.microsoft.com/office/drawing/2014/main" id="{C4B328ED-2A37-DD62-006C-0AD67139679F}"/>
              </a:ext>
            </a:extLst>
          </p:cNvPr>
          <p:cNvSpPr>
            <a:spLocks noGrp="1"/>
          </p:cNvSpPr>
          <p:nvPr>
            <p:ph idx="1"/>
          </p:nvPr>
        </p:nvSpPr>
        <p:spPr>
          <a:xfrm>
            <a:off x="5528024" y="2051435"/>
            <a:ext cx="5867022" cy="3928822"/>
          </a:xfrm>
        </p:spPr>
        <p:txBody>
          <a:bodyPr vert="horz" lIns="91440" tIns="45720" rIns="91440" bIns="45720" rtlCol="0" anchor="t">
            <a:noAutofit/>
          </a:bodyPr>
          <a:lstStyle/>
          <a:p>
            <a:pPr>
              <a:lnSpc>
                <a:spcPct val="100000"/>
              </a:lnSpc>
            </a:pPr>
            <a:r>
              <a:rPr lang="en-US" sz="1800" dirty="0">
                <a:latin typeface="Aptos Display"/>
              </a:rPr>
              <a:t>Left/Right Movement = 48%</a:t>
            </a:r>
          </a:p>
          <a:p>
            <a:pPr marL="0" indent="0">
              <a:lnSpc>
                <a:spcPct val="100000"/>
              </a:lnSpc>
              <a:buNone/>
            </a:pPr>
            <a:r>
              <a:rPr lang="en-US" sz="1800" dirty="0">
                <a:latin typeface="Aptos Display"/>
              </a:rPr>
              <a:t>The veggies will fall from either the left, right or middle, the player is expected to navigate the mulcher and move from left to right to catch the veggies (do not ask why the veggies are falling)</a:t>
            </a:r>
          </a:p>
          <a:p>
            <a:pPr marL="457200" indent="-457200">
              <a:lnSpc>
                <a:spcPct val="100000"/>
              </a:lnSpc>
            </a:pPr>
            <a:r>
              <a:rPr lang="en-US" sz="1800" dirty="0">
                <a:latin typeface="Aptos Display"/>
              </a:rPr>
              <a:t>Jump! = 38%</a:t>
            </a:r>
          </a:p>
          <a:p>
            <a:pPr marL="0" indent="0">
              <a:lnSpc>
                <a:spcPct val="100000"/>
              </a:lnSpc>
              <a:buNone/>
            </a:pPr>
            <a:r>
              <a:rPr lang="en-US" sz="1800" dirty="0">
                <a:latin typeface="Aptos Display"/>
              </a:rPr>
              <a:t>The player needs to actually </a:t>
            </a:r>
            <a:r>
              <a:rPr lang="en-US" sz="1800" b="1" dirty="0">
                <a:latin typeface="Aptos Display"/>
              </a:rPr>
              <a:t>catch </a:t>
            </a:r>
            <a:r>
              <a:rPr lang="en-US" sz="1800" dirty="0">
                <a:latin typeface="Aptos Display"/>
              </a:rPr>
              <a:t>the veggies before they fall to the ground, or they will not count towards their score.  This is the main element of the game alongside the movement</a:t>
            </a:r>
          </a:p>
          <a:p>
            <a:pPr marL="342900" indent="-342900">
              <a:lnSpc>
                <a:spcPct val="100000"/>
              </a:lnSpc>
            </a:pPr>
            <a:r>
              <a:rPr lang="en-US" sz="1800" dirty="0">
                <a:latin typeface="Aptos Display"/>
              </a:rPr>
              <a:t>Customization = 14%</a:t>
            </a:r>
          </a:p>
          <a:p>
            <a:pPr marL="0" indent="0">
              <a:lnSpc>
                <a:spcPct val="100000"/>
              </a:lnSpc>
              <a:buNone/>
            </a:pPr>
            <a:r>
              <a:rPr lang="en-US" sz="1800" dirty="0">
                <a:latin typeface="Aptos Display"/>
              </a:rPr>
              <a:t>Every veggie you get goes towards your score, when you reach a certain number of points in a game, there will be skins for the creature as milestones.</a:t>
            </a:r>
          </a:p>
          <a:p>
            <a:pPr marL="0" indent="0">
              <a:lnSpc>
                <a:spcPct val="100000"/>
              </a:lnSpc>
              <a:buNone/>
            </a:pPr>
            <a:endParaRPr lang="en-US" sz="2000" dirty="0">
              <a:latin typeface="Aptos Display"/>
            </a:endParaRPr>
          </a:p>
          <a:p>
            <a:pPr marL="0" indent="0">
              <a:lnSpc>
                <a:spcPct val="100000"/>
              </a:lnSpc>
              <a:buNone/>
            </a:pPr>
            <a:endParaRPr lang="en-US" sz="2000" dirty="0"/>
          </a:p>
          <a:p>
            <a:pPr>
              <a:lnSpc>
                <a:spcPct val="100000"/>
              </a:lnSpc>
            </a:pPr>
            <a:endParaRPr lang="en-US" sz="1500"/>
          </a:p>
        </p:txBody>
      </p:sp>
    </p:spTree>
    <p:extLst>
      <p:ext uri="{BB962C8B-B14F-4D97-AF65-F5344CB8AC3E}">
        <p14:creationId xmlns:p14="http://schemas.microsoft.com/office/powerpoint/2010/main" val="241490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270AFC3D-25F0-949D-1947-1AC9A17456D9}"/>
              </a:ext>
            </a:extLst>
          </p:cNvPr>
          <p:cNvSpPr>
            <a:spLocks noGrp="1"/>
          </p:cNvSpPr>
          <p:nvPr>
            <p:ph type="title"/>
          </p:nvPr>
        </p:nvSpPr>
        <p:spPr>
          <a:xfrm>
            <a:off x="838201" y="559813"/>
            <a:ext cx="3352799" cy="5577934"/>
          </a:xfrm>
        </p:spPr>
        <p:txBody>
          <a:bodyPr>
            <a:normAutofit/>
          </a:bodyPr>
          <a:lstStyle/>
          <a:p>
            <a:r>
              <a:rPr lang="en-US" sz="4000" dirty="0">
                <a:latin typeface="Kristen ITC"/>
                <a:cs typeface="Sabon Next LT"/>
              </a:rPr>
              <a:t>Skills involved in development</a:t>
            </a:r>
            <a:endParaRPr lang="en-US" sz="4000">
              <a:latin typeface="Kristen ITC"/>
            </a:endParaRPr>
          </a:p>
        </p:txBody>
      </p:sp>
      <p:graphicFrame>
        <p:nvGraphicFramePr>
          <p:cNvPr id="5" name="Content Placeholder 2">
            <a:extLst>
              <a:ext uri="{FF2B5EF4-FFF2-40B4-BE49-F238E27FC236}">
                <a16:creationId xmlns:a16="http://schemas.microsoft.com/office/drawing/2014/main" id="{8A6A2C7D-8AFD-5703-BA20-98E9C33A0E73}"/>
              </a:ext>
            </a:extLst>
          </p:cNvPr>
          <p:cNvGraphicFramePr>
            <a:graphicFrameLocks noGrp="1"/>
          </p:cNvGraphicFramePr>
          <p:nvPr>
            <p:ph idx="1"/>
            <p:extLst>
              <p:ext uri="{D42A27DB-BD31-4B8C-83A1-F6EECF244321}">
                <p14:modId xmlns:p14="http://schemas.microsoft.com/office/powerpoint/2010/main" val="2220383869"/>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9852670"/>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DappledVTI</vt:lpstr>
      <vt:lpstr>Garden Mulcher!</vt:lpstr>
      <vt:lpstr>What's the name of the game?</vt:lpstr>
      <vt:lpstr>Why is the garden mulching?</vt:lpstr>
      <vt:lpstr>Handdrawn picture of what the creature would look like :]</vt:lpstr>
      <vt:lpstr>Ahead of the game!</vt:lpstr>
      <vt:lpstr>More gameplay yap!</vt:lpstr>
      <vt:lpstr>Garden Mulcher's gameplay elements</vt:lpstr>
      <vt:lpstr>Garden Mulcher's gameplay elements</vt:lpstr>
      <vt:lpstr>Skills involved in development</vt:lpstr>
      <vt:lpstr>Evaluation of Elements</vt:lpstr>
      <vt:lpstr>Adventures in the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510</cp:revision>
  <dcterms:created xsi:type="dcterms:W3CDTF">2013-07-15T20:26:40Z</dcterms:created>
  <dcterms:modified xsi:type="dcterms:W3CDTF">2025-02-24T16:58:25Z</dcterms:modified>
</cp:coreProperties>
</file>