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8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2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3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9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6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4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962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2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1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107D-40F3-4929-BC96-F6BE7D130895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FCC854F-0D36-431E-9B34-580C8348F3D6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7195-A667-4CC9-A2D3-839513C2C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Mexican Hunting Taco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2616A-13EC-4FCB-95E5-0F3D91FAB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(I was forced :c)</a:t>
            </a:r>
          </a:p>
        </p:txBody>
      </p:sp>
    </p:spTree>
    <p:extLst>
      <p:ext uri="{BB962C8B-B14F-4D97-AF65-F5344CB8AC3E}">
        <p14:creationId xmlns:p14="http://schemas.microsoft.com/office/powerpoint/2010/main" val="233073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16A5-5598-41B2-AABA-4529041B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C5A2-9E32-4438-BA3D-DC28DF25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It is a taco eating challenge.</a:t>
            </a:r>
          </a:p>
          <a:p>
            <a:r>
              <a:rPr lang="en-IE" dirty="0"/>
              <a:t>Eat as many as possible.</a:t>
            </a:r>
          </a:p>
          <a:p>
            <a:r>
              <a:rPr lang="en-IE" dirty="0"/>
              <a:t>Available in Spanish.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93A99-DE91-40BB-926F-404BC670E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07" y="2359913"/>
            <a:ext cx="4286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9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C1CC-6FDD-4C94-BCC8-2DF85FD3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30 second gameplay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D669-D03C-4FDF-9039-7BDBD59E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Tacos fly at you from the sky</a:t>
            </a:r>
          </a:p>
          <a:p>
            <a:r>
              <a:rPr lang="en-US" dirty="0"/>
              <a:t>Try to catch them in your mouth and eat them.</a:t>
            </a:r>
          </a:p>
          <a:p>
            <a:r>
              <a:rPr lang="en-US" dirty="0"/>
              <a:t>Avoid barbed wire.</a:t>
            </a:r>
          </a:p>
          <a:p>
            <a:r>
              <a:rPr lang="en-US" dirty="0"/>
              <a:t>Lose 5 tacos, you get beat up by </a:t>
            </a:r>
            <a:r>
              <a:rPr lang="en-US" dirty="0" err="1"/>
              <a:t>cholos</a:t>
            </a:r>
            <a:r>
              <a:rPr lang="en-US" dirty="0"/>
              <a:t> and game over.</a:t>
            </a:r>
          </a:p>
          <a:p>
            <a:r>
              <a:rPr lang="en-US" dirty="0"/>
              <a:t>Get 30 tacos you win salsa power up. </a:t>
            </a:r>
          </a:p>
          <a:p>
            <a:r>
              <a:rPr lang="en-US" dirty="0"/>
              <a:t>Max score gets in the leaderboard</a:t>
            </a:r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46E85-D7BF-4837-BCF6-6A0B8303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48" y="2171182"/>
            <a:ext cx="234716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095A-DF5A-48F4-84BB-C28676E8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C534-8EFF-4264-8574-5DBAE26B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to eye coordination</a:t>
            </a:r>
          </a:p>
          <a:p>
            <a:r>
              <a:rPr lang="en-US" dirty="0"/>
              <a:t>Movement</a:t>
            </a:r>
          </a:p>
          <a:p>
            <a:r>
              <a:rPr lang="en-US" dirty="0"/>
              <a:t>Points collection.</a:t>
            </a:r>
          </a:p>
          <a:p>
            <a:r>
              <a:rPr lang="en-US" dirty="0"/>
              <a:t>Dodging obstacles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2C5B5-E1AB-4CDF-946A-3A1690DE8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01" y="2137219"/>
            <a:ext cx="2902998" cy="29029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64CEE-8867-4329-A1AC-946D5E2D2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65" y="1959507"/>
            <a:ext cx="3258422" cy="32584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61341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95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Mexican Hunting Taco</vt:lpstr>
      <vt:lpstr>Elevator pitch</vt:lpstr>
      <vt:lpstr>30 second gameplay description </vt:lpstr>
      <vt:lpstr>Pillars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Mexican Hunting Taco</dc:title>
  <dc:creator>Daniel Mendioza Serment</dc:creator>
  <cp:lastModifiedBy>Daniel Mendioza Serment</cp:lastModifiedBy>
  <cp:revision>2</cp:revision>
  <dcterms:created xsi:type="dcterms:W3CDTF">2021-11-26T10:47:23Z</dcterms:created>
  <dcterms:modified xsi:type="dcterms:W3CDTF">2021-11-26T10:57:15Z</dcterms:modified>
</cp:coreProperties>
</file>