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D64F3-C35E-4678-B5B5-5E4C8945C6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1B9DF9-BAAA-42B8-A078-14D3098D39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C7C01-B863-46C1-92F3-4ECF90A84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94F6D-F8E2-4BAB-9F57-8CFAB150003E}" type="datetimeFigureOut">
              <a:rPr lang="en-IE" smtClean="0"/>
              <a:t>26/11/2021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612C4-0AE4-4999-A058-6E8658053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52402-835E-4944-92E2-4B8317BB5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3B589-921C-487E-9C76-3B34F3FAB6C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85029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613C4-7FC8-4696-84C6-CFC39132E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DD71CE-3735-47CC-834D-530B62AA56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7AFC81-B379-4342-BD6C-6C6F92B4A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94F6D-F8E2-4BAB-9F57-8CFAB150003E}" type="datetimeFigureOut">
              <a:rPr lang="en-IE" smtClean="0"/>
              <a:t>26/11/2021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6D995-4182-4451-88B5-C36446A0F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F47A6-4729-4918-923C-6352F8F61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3B589-921C-487E-9C76-3B34F3FAB6C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79301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D4484C-6256-4FFB-BC50-FB3145AADD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D2D31E-454A-4AE1-ACC6-1EA8E540D2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C295C-4BE7-479D-B729-FF52D9665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94F6D-F8E2-4BAB-9F57-8CFAB150003E}" type="datetimeFigureOut">
              <a:rPr lang="en-IE" smtClean="0"/>
              <a:t>26/11/2021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A64D44-B0F7-4807-9F49-83063A236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96546-F4DB-459B-8E7D-A0B63FDE7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3B589-921C-487E-9C76-3B34F3FAB6C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9097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BF6D9-DFF2-47FD-AF4D-35551E0AD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DC455-E587-420E-8AF7-DD0E198702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51894B-53C4-4CC0-99D7-BDDE71E6B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94F6D-F8E2-4BAB-9F57-8CFAB150003E}" type="datetimeFigureOut">
              <a:rPr lang="en-IE" smtClean="0"/>
              <a:t>26/11/2021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2CC9B-58D0-48A8-BC4B-EE5410C31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A8E51-73D8-478F-81D4-BBF8DE073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3B589-921C-487E-9C76-3B34F3FAB6C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15705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6D346-8BA4-44CC-9C57-A1E7E3063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5F3799-FB97-4386-83AB-0E1F785CFF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3417D-8C0E-412D-9420-C1185996F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94F6D-F8E2-4BAB-9F57-8CFAB150003E}" type="datetimeFigureOut">
              <a:rPr lang="en-IE" smtClean="0"/>
              <a:t>26/11/2021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6B0CC-2B17-4D18-B88F-3AE179838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582209-7D99-4F9B-97B1-61FBEB7DD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3B589-921C-487E-9C76-3B34F3FAB6C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98977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8A1CB-3C38-461D-800E-EFA8BD402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76891-BAD4-4DBF-9278-46920A0307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A3B8E9-1B49-4998-815A-DFBE52E0B2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5CFB31-BD85-4CC5-B620-C61E28C7B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94F6D-F8E2-4BAB-9F57-8CFAB150003E}" type="datetimeFigureOut">
              <a:rPr lang="en-IE" smtClean="0"/>
              <a:t>26/11/2021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5919AB-CE86-48E8-8EC7-F7F42D8C9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E7F125-C24F-4244-B0AE-6C9D17F39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3B589-921C-487E-9C76-3B34F3FAB6C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62949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006CF-F51E-4404-9773-366B89EC7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E82BD1-EDB6-4F2A-A952-A01D990126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4730F0-2BDC-44EA-BC59-72B294FA14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7B724A-A9AD-41E1-963D-0B526F2154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BFA8C1-3DC8-4DCE-8C56-F55F604EF7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E0B477-8D83-4C7D-B411-0AEAB9414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94F6D-F8E2-4BAB-9F57-8CFAB150003E}" type="datetimeFigureOut">
              <a:rPr lang="en-IE" smtClean="0"/>
              <a:t>26/11/2021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65AB7A-983A-44A9-8A20-99B26E7F0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CD66AB-5540-49CE-9011-A18ABEB54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3B589-921C-487E-9C76-3B34F3FAB6C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59464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3830C-D2CE-4F4C-BB1B-0F1F397B1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A62D77-F867-4283-8416-77107F855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94F6D-F8E2-4BAB-9F57-8CFAB150003E}" type="datetimeFigureOut">
              <a:rPr lang="en-IE" smtClean="0"/>
              <a:t>26/11/2021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A8C3BE-CB95-4CF6-A24B-86D837F32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450EAD-6A94-498D-98AC-ABB8B6BCF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3B589-921C-487E-9C76-3B34F3FAB6C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16214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ABD827-B6C6-4614-A90D-86B309191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94F6D-F8E2-4BAB-9F57-8CFAB150003E}" type="datetimeFigureOut">
              <a:rPr lang="en-IE" smtClean="0"/>
              <a:t>26/11/2021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88F76A-62C2-4275-8C69-A3C86F6C7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21D059-6D81-45BF-BD24-CC40FF267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3B589-921C-487E-9C76-3B34F3FAB6C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98313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659A8-08FE-4960-9AAE-DE761679B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74052-66AF-4297-B0E9-827791717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F800E2-ACF6-4D94-92FE-1D715D9E38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51392D-24D3-481F-BD24-5CEEE75B3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94F6D-F8E2-4BAB-9F57-8CFAB150003E}" type="datetimeFigureOut">
              <a:rPr lang="en-IE" smtClean="0"/>
              <a:t>26/11/2021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0B94CF-BCF9-463C-8BD0-0D9070A06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09F51C-6F09-4D6D-9B79-D68AAB37E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3B589-921C-487E-9C76-3B34F3FAB6C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08224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DB3F8-16A9-4F53-87E0-F53CD53A8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B21950-0FC3-4B88-A035-EF9644BA4B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1AE29C-3154-4C8B-8531-AA3D2ABCD0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66A60D-1E01-430C-8914-8E5FD3697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94F6D-F8E2-4BAB-9F57-8CFAB150003E}" type="datetimeFigureOut">
              <a:rPr lang="en-IE" smtClean="0"/>
              <a:t>26/11/2021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0E2B9C-539A-4B0F-8A34-D627C8C94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BE11C2-5B33-454E-918A-8713CC329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3B589-921C-487E-9C76-3B34F3FAB6C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21732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A9D6F9-3903-468F-B2A9-0049703B7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EF123C-A8EF-4219-9DBA-38BA1AC47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D9655-47B8-4DA5-AFF4-F89ADB4D38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94F6D-F8E2-4BAB-9F57-8CFAB150003E}" type="datetimeFigureOut">
              <a:rPr lang="en-IE" smtClean="0"/>
              <a:t>26/11/2021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F2E19-0E8F-4588-A276-D1CAD1A4C4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ACB77A-10C8-4B52-B12A-227B471048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3B589-921C-487E-9C76-3B34F3FAB6C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25323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C3932-2A9B-4A38-95C9-AEF2B7E9A5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5BA95E-5584-4DC9-B1A6-76A2CD7C4C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6734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(Student) - Erlends Bergs</dc:creator>
  <cp:lastModifiedBy>(Student) - Erlends Bergs</cp:lastModifiedBy>
  <cp:revision>1</cp:revision>
  <dcterms:created xsi:type="dcterms:W3CDTF">2021-11-26T13:25:36Z</dcterms:created>
  <dcterms:modified xsi:type="dcterms:W3CDTF">2021-11-26T13:28:12Z</dcterms:modified>
</cp:coreProperties>
</file>