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DEC4-2A94-4F7E-B02D-B82C3FA1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6171F-4C7E-4325-A0D0-ACC280103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5D0F-F9B9-4977-BC96-4B5448D6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8F98-F690-4943-85C4-A86F1B46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B51E-6E50-4D4F-AAD2-459D935D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13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F348-73BF-42BB-A691-BFDE8208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5E621-4F6B-4B12-90FE-AF651F16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6363-93B0-4C37-AF56-28BD1C42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A18E-F70E-40AF-908E-C9311F18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7474-808F-4ABC-B49A-31D5CEB4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094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ABE9E-69D3-41C9-B57D-3E5B6127D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E97B7-28F1-4C8F-B29A-83C8575F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0EF7-8617-43B1-88B0-707C865E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C45D-ABAE-4685-9389-7046467F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5B80-586B-4313-AE32-024CF514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21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867F-67AF-47AB-B018-E09E377F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AC4E-82C2-48A6-BFB2-E9316EDC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3DDB-6ADF-488B-8B7C-A924B4F8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CB1A-4EF9-44A1-A7D8-30C7B4A0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DCB7-2881-491B-B0CA-C4318DFC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087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50A-018D-496D-822C-B85F4FEE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0810-5407-4EE1-BFB7-CC95A8F4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EFEC-4435-4FD4-94A9-B6BA2FB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4459-B08C-4197-AFC4-E1674372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B62A-2E23-465B-808C-ADCA67B7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99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2BA5-74CB-4F45-BD5D-19DCE158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A46-90F2-4E13-B075-6BE2146B3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F2FF9-BE89-4131-88C7-7E4867E00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BFB6-89F7-4163-A6DB-B21794D7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4D683-3ECB-4A2A-A0A6-F479D966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2FEA-1D73-460D-A391-4BFB50E5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363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B913-2139-4B9D-AAC7-117F3196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A479-B0F5-4AA7-B41B-4A3DD230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6C044-D7D9-40C1-887C-E69EA3E8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E72A4-1894-42A3-BA7C-1C102906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0021F-EBA7-4793-98F3-AC7E9364B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35993-5349-47B3-A998-985A5B0F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A3CD7-2E4B-49DD-8CAF-0D7B9B13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23F1-C804-4536-9E54-E68D588A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201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3364-9C12-4876-93D3-B8BC5D3F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CC1B0-D390-46D5-935D-8DC87D76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0DEE2-15A1-481F-8827-901B1651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66E62-48B7-4FE7-887C-B8DF63AE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06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9FE45-4AB9-43D5-903E-7381A68C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AD5D9-5C9D-40FD-A925-65643C43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49DBF-36F5-41AE-819C-5AD3092B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3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6E25-AA70-4711-8D70-FDFC6C1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42D9-9F73-4361-891A-3858D2B9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60DCE-F80E-4A48-AD52-9628D1E9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041CC-CAC2-4262-B4B9-6707654E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EE62A-CA5F-4CB2-8566-162ADB8C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C389-2F54-4CBB-890D-762CEB00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6D78-C521-4F4E-B9D0-A5C3FFDB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36DA8-BFE4-48FF-BE87-3513221EC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3394-BA26-4338-8F48-3788164E2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AA592-204D-450C-87DE-E1CD2C15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3EA3A-BE92-4534-B3E2-55D79757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6282C-D650-42F4-8B10-90062EDB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090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B788-B134-4A0C-879A-F9C8F5F9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F642-CC98-4149-BE87-BC2A50CA3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17C6-DA61-45EA-8708-8D5A84454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6051-75FE-4BF7-B2FB-03B6C4FB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19B69-49AD-4C05-8C03-48790A1DF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05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19BC-E30D-4478-B8D6-37DE9B03A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88760-985C-4F35-AE89-2F906E9CC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020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- Kleanthis Grigoriou</dc:creator>
  <cp:lastModifiedBy>(Student) - Kleanthis Grigoriou</cp:lastModifiedBy>
  <cp:revision>3</cp:revision>
  <dcterms:created xsi:type="dcterms:W3CDTF">2021-11-26T13:23:48Z</dcterms:created>
  <dcterms:modified xsi:type="dcterms:W3CDTF">2021-11-26T13:33:25Z</dcterms:modified>
</cp:coreProperties>
</file>