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DEC4-2A94-4F7E-B02D-B82C3FA13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6171F-4C7E-4325-A0D0-ACC280103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F5D0F-F9B9-4977-BC96-4B5448D6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B1AB-4BE8-45E8-A23F-9B612A640178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8F98-F690-4943-85C4-A86F1B46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8B51E-6E50-4D4F-AAD2-459D935D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EE77-A800-492A-AEE8-6F7D3E8744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135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F348-73BF-42BB-A691-BFDE8208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5E621-4F6B-4B12-90FE-AF651F165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E6363-93B0-4C37-AF56-28BD1C42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B1AB-4BE8-45E8-A23F-9B612A640178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3A18E-F70E-40AF-908E-C9311F18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E7474-808F-4ABC-B49A-31D5CEB4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EE77-A800-492A-AEE8-6F7D3E8744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094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FABE9E-69D3-41C9-B57D-3E5B6127D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E97B7-28F1-4C8F-B29A-83C8575FA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60EF7-8617-43B1-88B0-707C865EF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B1AB-4BE8-45E8-A23F-9B612A640178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3C45D-ABAE-4685-9389-7046467F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55B80-586B-4313-AE32-024CF5146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EE77-A800-492A-AEE8-6F7D3E8744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221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867F-67AF-47AB-B018-E09E377F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3AC4E-82C2-48A6-BFB2-E9316EDC2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E3DDB-6ADF-488B-8B7C-A924B4F82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B1AB-4BE8-45E8-A23F-9B612A640178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BCB1A-4EF9-44A1-A7D8-30C7B4A0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DDCB7-2881-491B-B0CA-C4318DFC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EE77-A800-492A-AEE8-6F7D3E8744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087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E50A-018D-496D-822C-B85F4FEE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90810-5407-4EE1-BFB7-CC95A8F4B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1EFEC-4435-4FD4-94A9-B6BA2FBE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B1AB-4BE8-45E8-A23F-9B612A640178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24459-B08C-4197-AFC4-E1674372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5B62A-2E23-465B-808C-ADCA67B7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EE77-A800-492A-AEE8-6F7D3E8744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998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2BA5-74CB-4F45-BD5D-19DCE158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2A46-90F2-4E13-B075-6BE2146B3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F2FF9-BE89-4131-88C7-7E4867E00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2BFB6-89F7-4163-A6DB-B21794D7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B1AB-4BE8-45E8-A23F-9B612A640178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4D683-3ECB-4A2A-A0A6-F479D966A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22FEA-1D73-460D-A391-4BFB50E5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EE77-A800-492A-AEE8-6F7D3E8744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363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B913-2139-4B9D-AAC7-117F3196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AA479-B0F5-4AA7-B41B-4A3DD230B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6C044-D7D9-40C1-887C-E69EA3E8D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E72A4-1894-42A3-BA7C-1C1029060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0021F-EBA7-4793-98F3-AC7E9364B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F35993-5349-47B3-A998-985A5B0F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B1AB-4BE8-45E8-A23F-9B612A640178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A3CD7-2E4B-49DD-8CAF-0D7B9B13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C23F1-C804-4536-9E54-E68D588A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EE77-A800-492A-AEE8-6F7D3E8744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201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3364-9C12-4876-93D3-B8BC5D3F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CC1B0-D390-46D5-935D-8DC87D76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B1AB-4BE8-45E8-A23F-9B612A640178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0DEE2-15A1-481F-8827-901B1651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66E62-48B7-4FE7-887C-B8DF63AE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EE77-A800-492A-AEE8-6F7D3E8744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069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9FE45-4AB9-43D5-903E-7381A68C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B1AB-4BE8-45E8-A23F-9B612A640178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AD5D9-5C9D-40FD-A925-65643C43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49DBF-36F5-41AE-819C-5AD3092B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EE77-A800-492A-AEE8-6F7D3E8744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834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6E25-AA70-4711-8D70-FDFC6C1E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42D9-9F73-4361-891A-3858D2B9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60DCE-F80E-4A48-AD52-9628D1E9C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041CC-CAC2-4262-B4B9-6707654E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B1AB-4BE8-45E8-A23F-9B612A640178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EE62A-CA5F-4CB2-8566-162ADB8C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3C389-2F54-4CBB-890D-762CEB00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EE77-A800-492A-AEE8-6F7D3E8744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72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6D78-C521-4F4E-B9D0-A5C3FFDB6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36DA8-BFE4-48FF-BE87-3513221EC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63394-BA26-4338-8F48-3788164E2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AA592-204D-450C-87DE-E1CD2C15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B1AB-4BE8-45E8-A23F-9B612A640178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3EA3A-BE92-4534-B3E2-55D79757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6282C-D650-42F4-8B10-90062EDB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EE77-A800-492A-AEE8-6F7D3E8744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090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FB788-B134-4A0C-879A-F9C8F5F9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FF642-CC98-4149-BE87-BC2A50CA3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A17C6-DA61-45EA-8708-8D5A84454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0B1AB-4BE8-45E8-A23F-9B612A640178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86051-75FE-4BF7-B2FB-03B6C4FB0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19B69-49AD-4C05-8C03-48790A1DF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BEE77-A800-492A-AEE8-6F7D3E8744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057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5D746F1-6F64-4252-8968-035E49BB9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3693">
            <a:off x="3875453" y="2583170"/>
            <a:ext cx="2656815" cy="26010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99B2430-B8F4-4EB0-B4CB-D2896CEA0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3693">
            <a:off x="7099224" y="2333655"/>
            <a:ext cx="2297866" cy="41319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E01E75-8C66-4698-8D15-A93049A11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3693">
            <a:off x="9932032" y="2836018"/>
            <a:ext cx="1819268" cy="16765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5B19BC-E30D-4478-B8D6-37DE9B03A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864" y="270681"/>
            <a:ext cx="9796272" cy="2387600"/>
          </a:xfrm>
        </p:spPr>
        <p:txBody>
          <a:bodyPr>
            <a:normAutofit fontScale="90000"/>
          </a:bodyPr>
          <a:lstStyle/>
          <a:p>
            <a:r>
              <a:rPr lang="en-IE" sz="16100" dirty="0">
                <a:latin typeface="Curlz MT" panose="04040404050702020202" pitchFamily="82" charset="0"/>
              </a:rPr>
              <a:t>Monkey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88760-985C-4F35-AE89-2F906E9CC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862380">
            <a:off x="10293096" y="5925312"/>
            <a:ext cx="2033016" cy="679005"/>
          </a:xfrm>
        </p:spPr>
        <p:txBody>
          <a:bodyPr>
            <a:normAutofit fontScale="92500" lnSpcReduction="10000"/>
          </a:bodyPr>
          <a:lstStyle/>
          <a:p>
            <a:r>
              <a:rPr lang="en-IE" dirty="0">
                <a:latin typeface="Curlz MT" panose="04040404050702020202" pitchFamily="82" charset="0"/>
              </a:rPr>
              <a:t>Kacper and Kleanthis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410FDF-0BD5-41DA-964B-249EF3D3C8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3693">
            <a:off x="438280" y="2705983"/>
            <a:ext cx="2122002" cy="16197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E57EC0-2D0C-4807-BB65-C14A658587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3693">
            <a:off x="583813" y="4577305"/>
            <a:ext cx="1819268" cy="17449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B177B76-A5BB-4327-82A5-7DDDC8D22B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7078">
            <a:off x="3023760" y="5063319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07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Curlz MT</vt:lpstr>
      <vt:lpstr>Office Theme</vt:lpstr>
      <vt:lpstr>Monkey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(Student) - Kleanthis Grigoriou</dc:creator>
  <cp:lastModifiedBy>(Student) - Kleanthis Grigoriou</cp:lastModifiedBy>
  <cp:revision>4</cp:revision>
  <dcterms:created xsi:type="dcterms:W3CDTF">2021-11-26T13:23:48Z</dcterms:created>
  <dcterms:modified xsi:type="dcterms:W3CDTF">2021-11-26T13:47:05Z</dcterms:modified>
</cp:coreProperties>
</file>