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9DC9C-8880-4B7F-B655-F277EA9CCCDE}" v="20" dt="2021-11-26T13:50:5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6030-4B38-426B-BCCD-5061F220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5549" y="1005502"/>
            <a:ext cx="7766936" cy="1646302"/>
          </a:xfrm>
        </p:spPr>
        <p:txBody>
          <a:bodyPr/>
          <a:lstStyle/>
          <a:p>
            <a:r>
              <a:rPr lang="en-IE" dirty="0"/>
              <a:t>Knit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EDA8-7512-45C2-86FB-341444EC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35549" y="2651804"/>
            <a:ext cx="7766936" cy="1096899"/>
          </a:xfrm>
        </p:spPr>
        <p:txBody>
          <a:bodyPr/>
          <a:lstStyle/>
          <a:p>
            <a:r>
              <a:rPr lang="en-IE" dirty="0"/>
              <a:t>A frog catch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E1C28-D14A-4A09-A778-A91D6585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87" y="3498913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27BF-CCE4-4332-B280-F15E28FB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50" y="509016"/>
            <a:ext cx="8596668" cy="1320800"/>
          </a:xfrm>
        </p:spPr>
        <p:txBody>
          <a:bodyPr/>
          <a:lstStyle/>
          <a:p>
            <a:r>
              <a:rPr lang="en-IE" dirty="0"/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59A6-C3FC-4A50-80C5-DDBF163E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50" y="1488613"/>
            <a:ext cx="8596668" cy="3880773"/>
          </a:xfrm>
        </p:spPr>
        <p:txBody>
          <a:bodyPr/>
          <a:lstStyle/>
          <a:p>
            <a:r>
              <a:rPr lang="en-US" dirty="0"/>
              <a:t>Knit It, is a cute simple game that follows a frog as he is trying to knit his jumpers.</a:t>
            </a:r>
          </a:p>
          <a:p>
            <a:r>
              <a:rPr lang="en-US" dirty="0"/>
              <a:t>The game appeals to all with its cute pixel graphics- help the frog catch his required </a:t>
            </a:r>
            <a:r>
              <a:rPr lang="en-US" dirty="0" err="1"/>
              <a:t>colours</a:t>
            </a:r>
            <a:r>
              <a:rPr lang="en-US" dirty="0"/>
              <a:t> of yarn in order to knit himself a new sweater to keep warm.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9B921-F4D7-4C7A-97CB-578696F0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4" y="3428999"/>
            <a:ext cx="24765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2A07-6228-467D-8459-540E9CA6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138" y="3968327"/>
            <a:ext cx="2234862" cy="2234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29ED9-4361-4F32-8BB3-EC205F54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260" y="3876674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712D-BA35-4743-976E-FD9FCDD4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World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32EE-F0C6-459F-B075-A485BB3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Sponge is a casual swamp frog who has a love for knitting. It is his goal to knit the greatest jumpers.</a:t>
            </a:r>
          </a:p>
          <a:p>
            <a:r>
              <a:rPr lang="en-US" dirty="0"/>
              <a:t>He has been catching and combining yarn in order to find the best combination for a jumper.</a:t>
            </a:r>
          </a:p>
          <a:p>
            <a:r>
              <a:rPr lang="en-US" dirty="0"/>
              <a:t> He sells his jumpers in order to buy books to fuel his desire to knit and create more jumpers.</a:t>
            </a:r>
            <a:endParaRPr lang="en-IE" dirty="0"/>
          </a:p>
        </p:txBody>
      </p:sp>
      <p:pic>
        <p:nvPicPr>
          <p:cNvPr id="1026" name="Picture 2" descr="Swamp&amp;quot; from &amp;quot;just pencil on paper&amp;quot; | Frog drawing, Frog art, Frog  illustration">
            <a:extLst>
              <a:ext uri="{FF2B5EF4-FFF2-40B4-BE49-F238E27FC236}">
                <a16:creationId xmlns:a16="http://schemas.microsoft.com/office/drawing/2014/main" id="{9033F9C2-24F5-4661-9C26-7753BF1B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49" y="3657600"/>
            <a:ext cx="4145172" cy="29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Knitting Tools and Materials | Martha Stewart">
            <a:extLst>
              <a:ext uri="{FF2B5EF4-FFF2-40B4-BE49-F238E27FC236}">
                <a16:creationId xmlns:a16="http://schemas.microsoft.com/office/drawing/2014/main" id="{E2F10F38-7C19-4A0F-8011-98267D10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25" y="3708400"/>
            <a:ext cx="4145173" cy="276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110-B56A-4DD3-B439-C49DA049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8C90-FECC-4500-A2A8-9A0F4068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75% Catch game </a:t>
            </a:r>
          </a:p>
          <a:p>
            <a:r>
              <a:rPr lang="en-US" dirty="0"/>
              <a:t>10% </a:t>
            </a:r>
            <a:r>
              <a:rPr lang="en-US" dirty="0" err="1"/>
              <a:t>customisation</a:t>
            </a:r>
            <a:r>
              <a:rPr lang="en-US" dirty="0"/>
              <a:t> </a:t>
            </a:r>
          </a:p>
          <a:p>
            <a:r>
              <a:rPr lang="en-US" dirty="0"/>
              <a:t>10% Energy recharge waiting system,  </a:t>
            </a:r>
          </a:p>
          <a:p>
            <a:r>
              <a:rPr lang="en-US" dirty="0"/>
              <a:t>5 % Cute Music </a:t>
            </a:r>
            <a:endParaRPr lang="en-IE" dirty="0"/>
          </a:p>
        </p:txBody>
      </p:sp>
      <p:pic>
        <p:nvPicPr>
          <p:cNvPr id="2050" name="Picture 2" descr="Stream Shy Little Frog | Lofi by Musicalaaron | Listen online for free on  SoundCloud">
            <a:extLst>
              <a:ext uri="{FF2B5EF4-FFF2-40B4-BE49-F238E27FC236}">
                <a16:creationId xmlns:a16="http://schemas.microsoft.com/office/drawing/2014/main" id="{FD3A4306-8779-4C26-B5A6-CD032538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22" y="469646"/>
            <a:ext cx="2921508" cy="292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19FE5-FB36-4E5A-A4C7-C6971241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73" y="3687193"/>
            <a:ext cx="2855657" cy="2855657"/>
          </a:xfrm>
          <a:prstGeom prst="rect">
            <a:avLst/>
          </a:prstGeom>
        </p:spPr>
      </p:pic>
      <p:pic>
        <p:nvPicPr>
          <p:cNvPr id="2052" name="Picture 4" descr="Recharge Please - Play Recharge Please Game Online">
            <a:extLst>
              <a:ext uri="{FF2B5EF4-FFF2-40B4-BE49-F238E27FC236}">
                <a16:creationId xmlns:a16="http://schemas.microsoft.com/office/drawing/2014/main" id="{C5C7227C-D862-4994-881E-DB10D72E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8" y="25496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1BEF-9EB6-4477-A1E3-4408E57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30 second Game Play: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E5FA-294B-4F31-B057-4615C20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game consists of a frog on a lily pad catching balls of certain </a:t>
            </a:r>
            <a:r>
              <a:rPr lang="en-US" sz="1500" err="1">
                <a:ea typeface="+mn-lt"/>
                <a:cs typeface="+mn-lt"/>
              </a:rPr>
              <a:t>coloured</a:t>
            </a:r>
            <a:r>
              <a:rPr lang="en-US" sz="1500">
                <a:ea typeface="+mn-lt"/>
                <a:cs typeface="+mn-lt"/>
              </a:rPr>
              <a:t> yarns to create a 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err="1">
                <a:ea typeface="+mn-lt"/>
                <a:cs typeface="+mn-lt"/>
              </a:rPr>
              <a:t>knittied</a:t>
            </a:r>
            <a:r>
              <a:rPr lang="en-US" sz="1500">
                <a:ea typeface="+mn-lt"/>
                <a:cs typeface="+mn-lt"/>
              </a:rPr>
              <a:t> sweater while trying to collect a certain </a:t>
            </a:r>
            <a:r>
              <a:rPr lang="en-US" sz="1500" err="1">
                <a:ea typeface="+mn-lt"/>
                <a:cs typeface="+mn-lt"/>
              </a:rPr>
              <a:t>colour</a:t>
            </a:r>
            <a:r>
              <a:rPr lang="en-US" sz="1500">
                <a:ea typeface="+mn-lt"/>
                <a:cs typeface="+mn-lt"/>
              </a:rPr>
              <a:t> of yarn you must push "sponge" (the frog) 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away from getting hit with sowing </a:t>
            </a:r>
            <a:r>
              <a:rPr lang="en-US" sz="1500" err="1">
                <a:ea typeface="+mn-lt"/>
                <a:cs typeface="+mn-lt"/>
              </a:rPr>
              <a:t>needles.You</a:t>
            </a:r>
            <a:r>
              <a:rPr lang="en-US" sz="1500">
                <a:ea typeface="+mn-lt"/>
                <a:cs typeface="+mn-lt"/>
              </a:rPr>
              <a:t> have certain time to collect the yarn to knit your jumper.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Once you have collected all of you yarn and </a:t>
            </a:r>
            <a:r>
              <a:rPr lang="en-US" sz="1500" err="1">
                <a:ea typeface="+mn-lt"/>
                <a:cs typeface="+mn-lt"/>
              </a:rPr>
              <a:t>havent</a:t>
            </a:r>
            <a:r>
              <a:rPr lang="en-US" sz="1500">
                <a:ea typeface="+mn-lt"/>
                <a:cs typeface="+mn-lt"/>
              </a:rPr>
              <a:t> died from getting hit with needles you can see your jumper 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on sponge with all colors of yarn collected on the game.</a:t>
            </a:r>
            <a:endParaRPr lang="en-US" sz="1500"/>
          </a:p>
        </p:txBody>
      </p:sp>
      <p:pic>
        <p:nvPicPr>
          <p:cNvPr id="4" name="Picture 4" descr="A picture containing clothing, fabric&#10;&#10;Description automatically generated">
            <a:extLst>
              <a:ext uri="{FF2B5EF4-FFF2-40B4-BE49-F238E27FC236}">
                <a16:creationId xmlns:a16="http://schemas.microsoft.com/office/drawing/2014/main" id="{06F92C37-BBBA-492E-90C3-C60534467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6" r="875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00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BF9-FB74-46A3-8F61-A1B885DF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Market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0C31-6EB7-41BE-AD9B-997A64FF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expected </a:t>
            </a:r>
            <a:r>
              <a:rPr lang="en-US" dirty="0" err="1">
                <a:ea typeface="+mn-lt"/>
                <a:cs typeface="+mn-lt"/>
              </a:rPr>
              <a:t>addiunce</a:t>
            </a:r>
            <a:r>
              <a:rPr lang="en-US" dirty="0">
                <a:ea typeface="+mn-lt"/>
                <a:cs typeface="+mn-lt"/>
              </a:rPr>
              <a:t> of the game is children under the age of 16 and older </a:t>
            </a:r>
            <a:r>
              <a:rPr lang="en-US" dirty="0" err="1">
                <a:ea typeface="+mn-lt"/>
                <a:cs typeface="+mn-lt"/>
              </a:rPr>
              <a:t>indivduals</a:t>
            </a:r>
            <a:r>
              <a:rPr lang="en-US" dirty="0">
                <a:ea typeface="+mn-lt"/>
                <a:cs typeface="+mn-lt"/>
              </a:rPr>
              <a:t> . we expect to make money from the adds on the main screen before entering game as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people buying the coins as in-app purchases. Expected money made 50,000.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B3928A-7D95-4757-8510-58C08679F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8" r="18684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7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FE3329-10AC-4710-9208-A1F8A83DD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r="9358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5F882-1704-41B4-AAA7-BE688878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Features: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E35A-3CC7-474F-8E61-B5D58EA3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Every 20 minute you get one life but can only get five at one time.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every level you </a:t>
            </a:r>
            <a:r>
              <a:rPr lang="en-US" sz="1700" err="1">
                <a:ea typeface="+mn-lt"/>
                <a:cs typeface="+mn-lt"/>
              </a:rPr>
              <a:t>sussesfuly</a:t>
            </a:r>
            <a:r>
              <a:rPr lang="en-US" sz="1700">
                <a:ea typeface="+mn-lt"/>
                <a:cs typeface="+mn-lt"/>
              </a:rPr>
              <a:t> win you get coins you can buy others sweeter that the have made after every level.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when you have coin you can also purchase other yarns which create different patterns with in the jumpers you knit.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you can also save you frog sponges life in a game if you have ten coins.</a:t>
            </a:r>
            <a:endParaRPr lang="en-US" sz="1700"/>
          </a:p>
          <a:p>
            <a:endParaRPr lang="en-US" sz="17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854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D928E44716540A7BA69385F8C371E" ma:contentTypeVersion="11" ma:contentTypeDescription="Create a new document." ma:contentTypeScope="" ma:versionID="92fe6ae7b6547479375590220384bfa8">
  <xsd:schema xmlns:xsd="http://www.w3.org/2001/XMLSchema" xmlns:xs="http://www.w3.org/2001/XMLSchema" xmlns:p="http://schemas.microsoft.com/office/2006/metadata/properties" xmlns:ns3="790bc1b7-4645-4af9-94be-122eea8a325a" xmlns:ns4="5ab428ea-908b-4d0c-806f-1ae37c39afb6" targetNamespace="http://schemas.microsoft.com/office/2006/metadata/properties" ma:root="true" ma:fieldsID="d9cca3ef62bbbccf7b9c174bbe2a08d2" ns3:_="" ns4:_="">
    <xsd:import namespace="790bc1b7-4645-4af9-94be-122eea8a325a"/>
    <xsd:import namespace="5ab428ea-908b-4d0c-806f-1ae37c39af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bc1b7-4645-4af9-94be-122eea8a32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28ea-908b-4d0c-806f-1ae37c39af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70A72C-3816-4DFD-9940-7AD877F97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A6341B-556C-47E5-AEE1-538140E67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0bc1b7-4645-4af9-94be-122eea8a325a"/>
    <ds:schemaRef ds:uri="5ab428ea-908b-4d0c-806f-1ae37c39af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9DAC99-20F9-4C90-A290-E1A23969348D}">
  <ds:schemaRefs>
    <ds:schemaRef ds:uri="http://www.w3.org/XML/1998/namespace"/>
    <ds:schemaRef ds:uri="http://purl.org/dc/dcmitype/"/>
    <ds:schemaRef ds:uri="790bc1b7-4645-4af9-94be-122eea8a325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ab428ea-908b-4d0c-806f-1ae37c39afb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Knit It</vt:lpstr>
      <vt:lpstr>Pitch</vt:lpstr>
      <vt:lpstr>World Background</vt:lpstr>
      <vt:lpstr>Pillars</vt:lpstr>
      <vt:lpstr>30 second Game Play:</vt:lpstr>
      <vt:lpstr>Market Analysis:</vt:lpstr>
      <vt:lpstr>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Knit It</dc:title>
  <dc:creator>(Student) - Ruslan Gavrilov</dc:creator>
  <cp:lastModifiedBy>(Student) - Ruslan Gavrilov</cp:lastModifiedBy>
  <cp:revision>25</cp:revision>
  <dcterms:created xsi:type="dcterms:W3CDTF">2021-11-26T13:25:41Z</dcterms:created>
  <dcterms:modified xsi:type="dcterms:W3CDTF">2021-11-26T13:51:18Z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0x010100C63D928E44716540A7BA69385F8C371E</vt:lpwstr>
  </property>
</Properties>
</file>