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6030-4B38-426B-BCCD-5061F220D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35549" y="1005502"/>
            <a:ext cx="7766936" cy="1646302"/>
          </a:xfrm>
        </p:spPr>
        <p:txBody>
          <a:bodyPr/>
          <a:lstStyle/>
          <a:p>
            <a:r>
              <a:rPr lang="en-IE" dirty="0"/>
              <a:t>Knit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8EDA8-7512-45C2-86FB-341444ECE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35549" y="2651804"/>
            <a:ext cx="7766936" cy="1096899"/>
          </a:xfrm>
        </p:spPr>
        <p:txBody>
          <a:bodyPr/>
          <a:lstStyle/>
          <a:p>
            <a:r>
              <a:rPr lang="en-IE" dirty="0"/>
              <a:t>A frog catch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E1C28-D14A-4A09-A778-A91D6585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987" y="3498913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5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27BF-CCE4-4332-B280-F15E28FB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50" y="509016"/>
            <a:ext cx="8596668" cy="1320800"/>
          </a:xfrm>
        </p:spPr>
        <p:txBody>
          <a:bodyPr/>
          <a:lstStyle/>
          <a:p>
            <a:r>
              <a:rPr lang="en-IE" dirty="0"/>
              <a:t>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59A6-C3FC-4A50-80C5-DDBF163E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50" y="1488613"/>
            <a:ext cx="8596668" cy="3880773"/>
          </a:xfrm>
        </p:spPr>
        <p:txBody>
          <a:bodyPr/>
          <a:lstStyle/>
          <a:p>
            <a:r>
              <a:rPr lang="en-US" dirty="0"/>
              <a:t>Knit It, is a cute simple game that follows a frog as he is trying to knit his jumpers.</a:t>
            </a:r>
          </a:p>
          <a:p>
            <a:r>
              <a:rPr lang="en-US" dirty="0"/>
              <a:t>The game appeals to all with its cute pixel graphics- help the frog catch his required </a:t>
            </a:r>
            <a:r>
              <a:rPr lang="en-US" dirty="0" err="1"/>
              <a:t>colours</a:t>
            </a:r>
            <a:r>
              <a:rPr lang="en-US" dirty="0"/>
              <a:t> of yarn in order to knit himself a new sweater to keep warm.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9B921-F4D7-4C7A-97CB-578696F0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94" y="3428999"/>
            <a:ext cx="2476500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D2A07-6228-467D-8459-540E9CA6D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138" y="3968327"/>
            <a:ext cx="2234862" cy="2234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C29ED9-4361-4F32-8BB3-EC205F548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260" y="3876674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59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Knit It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Knit It</dc:title>
  <dc:creator>(Student) - Ruslan Gavrilov</dc:creator>
  <cp:lastModifiedBy>(Student) - Ruslan Gavrilov</cp:lastModifiedBy>
  <cp:revision>1</cp:revision>
  <dcterms:created xsi:type="dcterms:W3CDTF">2021-11-26T13:25:41Z</dcterms:created>
  <dcterms:modified xsi:type="dcterms:W3CDTF">2021-11-26T13:28:13Z</dcterms:modified>
</cp:coreProperties>
</file>