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684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15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30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831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94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295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054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428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52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7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963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76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043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075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49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4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7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F7BA-86EE-4B50-B8D6-74340892E302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A8E0-2674-400E-8110-8E04490F8B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8354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8DCF-AD10-45D7-BFBE-3FAD50937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dirty="0"/>
              <a:t>Space Man In 2D In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F237A-9B52-4168-AEE5-7E040B143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68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905-065F-45AA-97AF-B153421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59C-690A-4981-9B55-ADE83636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astronaut must risk his life protecting the earth by capturing the villainous aliens and allow the helpless refugees to seek refuge on earth. </a:t>
            </a:r>
          </a:p>
          <a:p>
            <a:r>
              <a:rPr lang="en-US" dirty="0"/>
              <a:t>In a 2D Plain of space as the attackers float and fly toward you wrangle the up with your High-Tec defensive device.</a:t>
            </a:r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66DED-D1F0-4424-9A6C-F7FEFB4C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35" y="3429000"/>
            <a:ext cx="2271966" cy="31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1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5DF9-608A-402B-80F9-A635079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Gameplay Description:</a:t>
            </a:r>
            <a:br>
              <a:rPr lang="en-US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6048-8D76-440C-B505-C85E23C9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side to side guarding the earth by not allowing evil aliens through. </a:t>
            </a:r>
          </a:p>
          <a:p>
            <a:r>
              <a:rPr lang="en-US" dirty="0"/>
              <a:t>But at the same time allowing other fleeing astronaut by to safety.</a:t>
            </a:r>
          </a:p>
          <a:p>
            <a:endParaRPr lang="en-US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88F9D-1308-4B9E-BDCA-0A9017DF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91" y="3428999"/>
            <a:ext cx="3701741" cy="3161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F27E3-9361-4CB2-847C-F03EFA59D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07" y="3508220"/>
            <a:ext cx="3994952" cy="29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21A6-3AAC-44A8-ABFE-9AD7165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Pillars: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1C87-B5C4-4CEF-864C-BF57C9E4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the world</a:t>
            </a:r>
          </a:p>
          <a:p>
            <a:endParaRPr lang="en-US" dirty="0"/>
          </a:p>
          <a:p>
            <a:r>
              <a:rPr lang="en-US" dirty="0"/>
              <a:t>Phenomenal Soundtrack</a:t>
            </a:r>
          </a:p>
          <a:p>
            <a:endParaRPr lang="en-US" dirty="0"/>
          </a:p>
          <a:p>
            <a:r>
              <a:rPr lang="en-US" dirty="0"/>
              <a:t>Challenges The Player</a:t>
            </a:r>
          </a:p>
          <a:p>
            <a:endParaRPr lang="en-US" dirty="0"/>
          </a:p>
          <a:p>
            <a:r>
              <a:rPr lang="en-US" dirty="0"/>
              <a:t>Exciting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1E188-A00C-4CD2-8D4B-8F3EFD1C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48" y="134705"/>
            <a:ext cx="3994952" cy="299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7E346-E346-4A72-A5BF-DF371FE1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48" y="3097413"/>
            <a:ext cx="3994952" cy="299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6DBFC-FE13-45C3-B870-5AD2B10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39" y="-1"/>
            <a:ext cx="2442839" cy="183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6BBC-8EFB-4F14-8F07-88A5C1C2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42839" cy="18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53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99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Space Man In 2D In Space</vt:lpstr>
      <vt:lpstr>Elevator Pitch</vt:lpstr>
      <vt:lpstr>Gameplay Description: </vt:lpstr>
      <vt:lpstr>Pillars: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Man In 2D In Space</dc:title>
  <dc:creator>(Student) - Tadhg Murphy</dc:creator>
  <cp:lastModifiedBy>(Student) - Tadhg Murphy</cp:lastModifiedBy>
  <cp:revision>1</cp:revision>
  <dcterms:created xsi:type="dcterms:W3CDTF">2021-11-26T10:50:47Z</dcterms:created>
  <dcterms:modified xsi:type="dcterms:W3CDTF">2021-11-26T10:58:40Z</dcterms:modified>
</cp:coreProperties>
</file>