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9CF75-7C03-0185-A0E9-134F22837C06}" v="459" dt="2021-10-07T21:04:42.542"/>
    <p1510:client id="{4253808A-5124-4A98-A8A5-93851EA9242A}" v="32" dt="2021-10-05T23:30:05.771"/>
    <p1510:client id="{7AFA7D78-CA1A-18EA-EC4C-481CAEBE67CA}" v="87" dt="2021-10-07T23:06:53.071"/>
    <p1510:client id="{C06B9068-3C39-BAB3-9D33-67E9BA2DF850}" v="78" dt="2021-10-05T23:53:59.565"/>
    <p1510:client id="{E7A6B743-B7D9-540C-9499-03AC4527CC05}" v="29" dt="2021-10-05T23:33:04.686"/>
    <p1510:client id="{FE000C87-79F6-86C9-7CED-FE66EFF2D0B7}" v="404" dt="2021-10-07T21:28:52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ochea, Andres" userId="S::andres.dicochea@ucdenver.edu::f9db19ff-ef14-4730-a7cb-2d7194f48767" providerId="AD" clId="Web-{4253808A-5124-4A98-A8A5-93851EA9242A}"/>
    <pc:docChg chg="modSld">
      <pc:chgData name="Dicochea, Andres" userId="S::andres.dicochea@ucdenver.edu::f9db19ff-ef14-4730-a7cb-2d7194f48767" providerId="AD" clId="Web-{4253808A-5124-4A98-A8A5-93851EA9242A}" dt="2021-10-05T23:30:05.771" v="30" actId="20577"/>
      <pc:docMkLst>
        <pc:docMk/>
      </pc:docMkLst>
      <pc:sldChg chg="modSp">
        <pc:chgData name="Dicochea, Andres" userId="S::andres.dicochea@ucdenver.edu::f9db19ff-ef14-4730-a7cb-2d7194f48767" providerId="AD" clId="Web-{4253808A-5124-4A98-A8A5-93851EA9242A}" dt="2021-10-05T23:30:05.771" v="30" actId="20577"/>
        <pc:sldMkLst>
          <pc:docMk/>
          <pc:sldMk cId="109857222" sldId="256"/>
        </pc:sldMkLst>
        <pc:spChg chg="mod">
          <ac:chgData name="Dicochea, Andres" userId="S::andres.dicochea@ucdenver.edu::f9db19ff-ef14-4730-a7cb-2d7194f48767" providerId="AD" clId="Web-{4253808A-5124-4A98-A8A5-93851EA9242A}" dt="2021-10-05T23:29:51.989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icochea, Andres" userId="S::andres.dicochea@ucdenver.edu::f9db19ff-ef14-4730-a7cb-2d7194f48767" providerId="AD" clId="Web-{4253808A-5124-4A98-A8A5-93851EA9242A}" dt="2021-10-05T23:30:05.771" v="3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icochea, Andres" userId="S::andres.dicochea@ucdenver.edu::f9db19ff-ef14-4730-a7cb-2d7194f48767" providerId="AD" clId="Web-{7AFA7D78-CA1A-18EA-EC4C-481CAEBE67CA}"/>
    <pc:docChg chg="modSld">
      <pc:chgData name="Dicochea, Andres" userId="S::andres.dicochea@ucdenver.edu::f9db19ff-ef14-4730-a7cb-2d7194f48767" providerId="AD" clId="Web-{7AFA7D78-CA1A-18EA-EC4C-481CAEBE67CA}" dt="2021-10-07T23:06:53.071" v="73" actId="20577"/>
      <pc:docMkLst>
        <pc:docMk/>
      </pc:docMkLst>
      <pc:sldChg chg="modSp">
        <pc:chgData name="Dicochea, Andres" userId="S::andres.dicochea@ucdenver.edu::f9db19ff-ef14-4730-a7cb-2d7194f48767" providerId="AD" clId="Web-{7AFA7D78-CA1A-18EA-EC4C-481CAEBE67CA}" dt="2021-10-07T23:06:09.179" v="51" actId="20577"/>
        <pc:sldMkLst>
          <pc:docMk/>
          <pc:sldMk cId="2168701954" sldId="260"/>
        </pc:sldMkLst>
        <pc:spChg chg="mod">
          <ac:chgData name="Dicochea, Andres" userId="S::andres.dicochea@ucdenver.edu::f9db19ff-ef14-4730-a7cb-2d7194f48767" providerId="AD" clId="Web-{7AFA7D78-CA1A-18EA-EC4C-481CAEBE67CA}" dt="2021-10-07T23:06:09.179" v="51" actId="20577"/>
          <ac:spMkLst>
            <pc:docMk/>
            <pc:sldMk cId="2168701954" sldId="260"/>
            <ac:spMk id="3" creationId="{A46AC994-46C8-4412-B010-96A60C705A43}"/>
          </ac:spMkLst>
        </pc:spChg>
      </pc:sldChg>
      <pc:sldChg chg="modSp">
        <pc:chgData name="Dicochea, Andres" userId="S::andres.dicochea@ucdenver.edu::f9db19ff-ef14-4730-a7cb-2d7194f48767" providerId="AD" clId="Web-{7AFA7D78-CA1A-18EA-EC4C-481CAEBE67CA}" dt="2021-10-07T23:06:15.414" v="62" actId="20577"/>
        <pc:sldMkLst>
          <pc:docMk/>
          <pc:sldMk cId="3726583242" sldId="261"/>
        </pc:sldMkLst>
        <pc:spChg chg="mod">
          <ac:chgData name="Dicochea, Andres" userId="S::andres.dicochea@ucdenver.edu::f9db19ff-ef14-4730-a7cb-2d7194f48767" providerId="AD" clId="Web-{7AFA7D78-CA1A-18EA-EC4C-481CAEBE67CA}" dt="2021-10-07T23:06:15.414" v="62" actId="20577"/>
          <ac:spMkLst>
            <pc:docMk/>
            <pc:sldMk cId="3726583242" sldId="261"/>
            <ac:spMk id="3" creationId="{C853F9C6-8DE7-47CB-B974-4707B6BB2082}"/>
          </ac:spMkLst>
        </pc:spChg>
      </pc:sldChg>
      <pc:sldChg chg="modSp">
        <pc:chgData name="Dicochea, Andres" userId="S::andres.dicochea@ucdenver.edu::f9db19ff-ef14-4730-a7cb-2d7194f48767" providerId="AD" clId="Web-{7AFA7D78-CA1A-18EA-EC4C-481CAEBE67CA}" dt="2021-10-07T23:06:53.071" v="73" actId="20577"/>
        <pc:sldMkLst>
          <pc:docMk/>
          <pc:sldMk cId="2293972950" sldId="262"/>
        </pc:sldMkLst>
        <pc:spChg chg="mod">
          <ac:chgData name="Dicochea, Andres" userId="S::andres.dicochea@ucdenver.edu::f9db19ff-ef14-4730-a7cb-2d7194f48767" providerId="AD" clId="Web-{7AFA7D78-CA1A-18EA-EC4C-481CAEBE67CA}" dt="2021-10-07T23:06:53.071" v="73" actId="20577"/>
          <ac:spMkLst>
            <pc:docMk/>
            <pc:sldMk cId="2293972950" sldId="262"/>
            <ac:spMk id="3" creationId="{C853F9C6-8DE7-47CB-B974-4707B6BB2082}"/>
          </ac:spMkLst>
        </pc:spChg>
      </pc:sldChg>
      <pc:sldChg chg="addSp modSp">
        <pc:chgData name="Dicochea, Andres" userId="S::andres.dicochea@ucdenver.edu::f9db19ff-ef14-4730-a7cb-2d7194f48767" providerId="AD" clId="Web-{7AFA7D78-CA1A-18EA-EC4C-481CAEBE67CA}" dt="2021-10-07T22:53:40.053" v="11" actId="1076"/>
        <pc:sldMkLst>
          <pc:docMk/>
          <pc:sldMk cId="277110969" sldId="263"/>
        </pc:sldMkLst>
        <pc:spChg chg="add mod">
          <ac:chgData name="Dicochea, Andres" userId="S::andres.dicochea@ucdenver.edu::f9db19ff-ef14-4730-a7cb-2d7194f48767" providerId="AD" clId="Web-{7AFA7D78-CA1A-18EA-EC4C-481CAEBE67CA}" dt="2021-10-07T22:53:40.053" v="11" actId="1076"/>
          <ac:spMkLst>
            <pc:docMk/>
            <pc:sldMk cId="277110969" sldId="263"/>
            <ac:spMk id="5" creationId="{B9EF7A0F-84BA-48E8-9B32-27B56239A184}"/>
          </ac:spMkLst>
        </pc:spChg>
      </pc:sldChg>
    </pc:docChg>
  </pc:docChgLst>
  <pc:docChgLst>
    <pc:chgData name="Mansbacher, Peter" userId="S::peter.mansbacher@ucdenver.edu::a90d278a-d085-4d5b-b3fd-a115a2d25ea3" providerId="AD" clId="Web-{E7A6B743-B7D9-540C-9499-03AC4527CC05}"/>
    <pc:docChg chg="addSld modSld">
      <pc:chgData name="Mansbacher, Peter" userId="S::peter.mansbacher@ucdenver.edu::a90d278a-d085-4d5b-b3fd-a115a2d25ea3" providerId="AD" clId="Web-{E7A6B743-B7D9-540C-9499-03AC4527CC05}" dt="2021-10-05T23:33:04.686" v="20" actId="1076"/>
      <pc:docMkLst>
        <pc:docMk/>
      </pc:docMkLst>
      <pc:sldChg chg="addSp modSp new">
        <pc:chgData name="Mansbacher, Peter" userId="S::peter.mansbacher@ucdenver.edu::a90d278a-d085-4d5b-b3fd-a115a2d25ea3" providerId="AD" clId="Web-{E7A6B743-B7D9-540C-9499-03AC4527CC05}" dt="2021-10-05T23:33:04.686" v="20" actId="1076"/>
        <pc:sldMkLst>
          <pc:docMk/>
          <pc:sldMk cId="2122872164" sldId="257"/>
        </pc:sldMkLst>
        <pc:spChg chg="add mod">
          <ac:chgData name="Mansbacher, Peter" userId="S::peter.mansbacher@ucdenver.edu::a90d278a-d085-4d5b-b3fd-a115a2d25ea3" providerId="AD" clId="Web-{E7A6B743-B7D9-540C-9499-03AC4527CC05}" dt="2021-10-05T23:33:04.686" v="20" actId="1076"/>
          <ac:spMkLst>
            <pc:docMk/>
            <pc:sldMk cId="2122872164" sldId="257"/>
            <ac:spMk id="2" creationId="{1BB9EDA5-77CB-49A6-8774-C1EBEF85C529}"/>
          </ac:spMkLst>
        </pc:spChg>
      </pc:sldChg>
    </pc:docChg>
  </pc:docChgLst>
  <pc:docChgLst>
    <pc:chgData name="Dicochea, Andres" userId="S::andres.dicochea@ucdenver.edu::f9db19ff-ef14-4730-a7cb-2d7194f48767" providerId="AD" clId="Web-{C06B9068-3C39-BAB3-9D33-67E9BA2DF850}"/>
    <pc:docChg chg="addSld delSld modSld">
      <pc:chgData name="Dicochea, Andres" userId="S::andres.dicochea@ucdenver.edu::f9db19ff-ef14-4730-a7cb-2d7194f48767" providerId="AD" clId="Web-{C06B9068-3C39-BAB3-9D33-67E9BA2DF850}" dt="2021-10-05T23:53:59.565" v="48"/>
      <pc:docMkLst>
        <pc:docMk/>
      </pc:docMkLst>
      <pc:sldChg chg="addSp delSp modSp">
        <pc:chgData name="Dicochea, Andres" userId="S::andres.dicochea@ucdenver.edu::f9db19ff-ef14-4730-a7cb-2d7194f48767" providerId="AD" clId="Web-{C06B9068-3C39-BAB3-9D33-67E9BA2DF850}" dt="2021-10-05T23:53:53.721" v="47" actId="1076"/>
        <pc:sldMkLst>
          <pc:docMk/>
          <pc:sldMk cId="2122872164" sldId="257"/>
        </pc:sldMkLst>
        <pc:spChg chg="add del">
          <ac:chgData name="Dicochea, Andres" userId="S::andres.dicochea@ucdenver.edu::f9db19ff-ef14-4730-a7cb-2d7194f48767" providerId="AD" clId="Web-{C06B9068-3C39-BAB3-9D33-67E9BA2DF850}" dt="2021-10-05T23:51:39.994" v="10"/>
          <ac:spMkLst>
            <pc:docMk/>
            <pc:sldMk cId="2122872164" sldId="257"/>
            <ac:spMk id="3" creationId="{8AE711E6-6E0B-4D24-88F5-FD195211DF4B}"/>
          </ac:spMkLst>
        </pc:spChg>
        <pc:spChg chg="add del mod">
          <ac:chgData name="Dicochea, Andres" userId="S::andres.dicochea@ucdenver.edu::f9db19ff-ef14-4730-a7cb-2d7194f48767" providerId="AD" clId="Web-{C06B9068-3C39-BAB3-9D33-67E9BA2DF850}" dt="2021-10-05T23:51:37.041" v="9"/>
          <ac:spMkLst>
            <pc:docMk/>
            <pc:sldMk cId="2122872164" sldId="257"/>
            <ac:spMk id="4" creationId="{8AC1D510-FC3A-4C63-90D5-46CC3E7F91ED}"/>
          </ac:spMkLst>
        </pc:spChg>
        <pc:spChg chg="add mod">
          <ac:chgData name="Dicochea, Andres" userId="S::andres.dicochea@ucdenver.edu::f9db19ff-ef14-4730-a7cb-2d7194f48767" providerId="AD" clId="Web-{C06B9068-3C39-BAB3-9D33-67E9BA2DF850}" dt="2021-10-05T23:53:53.721" v="47" actId="1076"/>
          <ac:spMkLst>
            <pc:docMk/>
            <pc:sldMk cId="2122872164" sldId="257"/>
            <ac:spMk id="5" creationId="{BAE31863-1919-4B07-9B9B-3C8429E3EC0A}"/>
          </ac:spMkLst>
        </pc:spChg>
      </pc:sldChg>
      <pc:sldChg chg="addSp delSp modSp new del">
        <pc:chgData name="Dicochea, Andres" userId="S::andres.dicochea@ucdenver.edu::f9db19ff-ef14-4730-a7cb-2d7194f48767" providerId="AD" clId="Web-{C06B9068-3C39-BAB3-9D33-67E9BA2DF850}" dt="2021-10-05T23:53:59.565" v="48"/>
        <pc:sldMkLst>
          <pc:docMk/>
          <pc:sldMk cId="1436530660" sldId="258"/>
        </pc:sldMkLst>
        <pc:spChg chg="add del mod">
          <ac:chgData name="Dicochea, Andres" userId="S::andres.dicochea@ucdenver.edu::f9db19ff-ef14-4730-a7cb-2d7194f48767" providerId="AD" clId="Web-{C06B9068-3C39-BAB3-9D33-67E9BA2DF850}" dt="2021-10-05T23:44:40.688" v="3"/>
          <ac:spMkLst>
            <pc:docMk/>
            <pc:sldMk cId="1436530660" sldId="258"/>
            <ac:spMk id="2" creationId="{742C8B6A-FB5A-457D-84CD-03828484477A}"/>
          </ac:spMkLst>
        </pc:spChg>
        <pc:spChg chg="add del mod">
          <ac:chgData name="Dicochea, Andres" userId="S::andres.dicochea@ucdenver.edu::f9db19ff-ef14-4730-a7cb-2d7194f48767" providerId="AD" clId="Web-{C06B9068-3C39-BAB3-9D33-67E9BA2DF850}" dt="2021-10-05T23:51:57.433" v="14"/>
          <ac:spMkLst>
            <pc:docMk/>
            <pc:sldMk cId="1436530660" sldId="258"/>
            <ac:spMk id="3" creationId="{CC172EF1-D481-434F-A19C-082A213B3954}"/>
          </ac:spMkLst>
        </pc:spChg>
        <pc:spChg chg="add del mod">
          <ac:chgData name="Dicochea, Andres" userId="S::andres.dicochea@ucdenver.edu::f9db19ff-ef14-4730-a7cb-2d7194f48767" providerId="AD" clId="Web-{C06B9068-3C39-BAB3-9D33-67E9BA2DF850}" dt="2021-10-05T23:53:38.282" v="45"/>
          <ac:spMkLst>
            <pc:docMk/>
            <pc:sldMk cId="1436530660" sldId="258"/>
            <ac:spMk id="5" creationId="{BAFF1CA9-D97A-48D1-AD5D-555C4532C2CE}"/>
          </ac:spMkLst>
        </pc:spChg>
      </pc:sldChg>
      <pc:sldChg chg="addSp delSp modSp new">
        <pc:chgData name="Dicochea, Andres" userId="S::andres.dicochea@ucdenver.edu::f9db19ff-ef14-4730-a7cb-2d7194f48767" providerId="AD" clId="Web-{C06B9068-3C39-BAB3-9D33-67E9BA2DF850}" dt="2021-10-05T23:53:20.578" v="44" actId="20577"/>
        <pc:sldMkLst>
          <pc:docMk/>
          <pc:sldMk cId="1629622115" sldId="259"/>
        </pc:sldMkLst>
        <pc:spChg chg="add del mod">
          <ac:chgData name="Dicochea, Andres" userId="S::andres.dicochea@ucdenver.edu::f9db19ff-ef14-4730-a7cb-2d7194f48767" providerId="AD" clId="Web-{C06B9068-3C39-BAB3-9D33-67E9BA2DF850}" dt="2021-10-05T23:53:02.780" v="33"/>
          <ac:spMkLst>
            <pc:docMk/>
            <pc:sldMk cId="1629622115" sldId="259"/>
            <ac:spMk id="3" creationId="{770863D5-0362-4998-8EB5-1DBE8DFE8648}"/>
          </ac:spMkLst>
        </pc:spChg>
        <pc:spChg chg="add mod">
          <ac:chgData name="Dicochea, Andres" userId="S::andres.dicochea@ucdenver.edu::f9db19ff-ef14-4730-a7cb-2d7194f48767" providerId="AD" clId="Web-{C06B9068-3C39-BAB3-9D33-67E9BA2DF850}" dt="2021-10-05T23:53:20.578" v="44" actId="20577"/>
          <ac:spMkLst>
            <pc:docMk/>
            <pc:sldMk cId="1629622115" sldId="259"/>
            <ac:spMk id="5" creationId="{D9F4C833-04AC-4763-A54E-0BD95A02C50A}"/>
          </ac:spMkLst>
        </pc:spChg>
      </pc:sldChg>
    </pc:docChg>
  </pc:docChgLst>
  <pc:docChgLst>
    <pc:chgData name="Dicochea, Andres" userId="S::andres.dicochea@ucdenver.edu::f9db19ff-ef14-4730-a7cb-2d7194f48767" providerId="AD" clId="Web-{FE000C87-79F6-86C9-7CED-FE66EFF2D0B7}"/>
    <pc:docChg chg="addSld delSld modSld addMainMaster delMainMaster">
      <pc:chgData name="Dicochea, Andres" userId="S::andres.dicochea@ucdenver.edu::f9db19ff-ef14-4730-a7cb-2d7194f48767" providerId="AD" clId="Web-{FE000C87-79F6-86C9-7CED-FE66EFF2D0B7}" dt="2021-10-07T21:28:51.962" v="398" actId="20577"/>
      <pc:docMkLst>
        <pc:docMk/>
      </pc:docMkLst>
      <pc:sldChg chg="delSp modSp mod modClrScheme chgLayout">
        <pc:chgData name="Dicochea, Andres" userId="S::andres.dicochea@ucdenver.edu::f9db19ff-ef14-4730-a7cb-2d7194f48767" providerId="AD" clId="Web-{FE000C87-79F6-86C9-7CED-FE66EFF2D0B7}" dt="2021-10-07T20:28:51.142" v="128"/>
        <pc:sldMkLst>
          <pc:docMk/>
          <pc:sldMk cId="109857222" sldId="256"/>
        </pc:sldMkLst>
        <pc:spChg chg="mod ord">
          <ac:chgData name="Dicochea, Andres" userId="S::andres.dicochea@ucdenver.edu::f9db19ff-ef14-4730-a7cb-2d7194f48767" providerId="AD" clId="Web-{FE000C87-79F6-86C9-7CED-FE66EFF2D0B7}" dt="2021-10-07T20:28:51.142" v="12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icochea, Andres" userId="S::andres.dicochea@ucdenver.edu::f9db19ff-ef14-4730-a7cb-2d7194f48767" providerId="AD" clId="Web-{FE000C87-79F6-86C9-7CED-FE66EFF2D0B7}" dt="2021-10-07T20:14:20.781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del">
        <pc:chgData name="Dicochea, Andres" userId="S::andres.dicochea@ucdenver.edu::f9db19ff-ef14-4730-a7cb-2d7194f48767" providerId="AD" clId="Web-{FE000C87-79F6-86C9-7CED-FE66EFF2D0B7}" dt="2021-10-07T20:19:37.990" v="75"/>
        <pc:sldMkLst>
          <pc:docMk/>
          <pc:sldMk cId="2122872164" sldId="257"/>
        </pc:sldMkLst>
        <pc:spChg chg="mod">
          <ac:chgData name="Dicochea, Andres" userId="S::andres.dicochea@ucdenver.edu::f9db19ff-ef14-4730-a7cb-2d7194f48767" providerId="AD" clId="Web-{FE000C87-79F6-86C9-7CED-FE66EFF2D0B7}" dt="2021-10-07T20:15:37.642" v="34" actId="1076"/>
          <ac:spMkLst>
            <pc:docMk/>
            <pc:sldMk cId="2122872164" sldId="257"/>
            <ac:spMk id="2" creationId="{1BB9EDA5-77CB-49A6-8774-C1EBEF85C529}"/>
          </ac:spMkLst>
        </pc:spChg>
      </pc:sldChg>
      <pc:sldChg chg="del">
        <pc:chgData name="Dicochea, Andres" userId="S::andres.dicochea@ucdenver.edu::f9db19ff-ef14-4730-a7cb-2d7194f48767" providerId="AD" clId="Web-{FE000C87-79F6-86C9-7CED-FE66EFF2D0B7}" dt="2021-10-07T20:19:39.959" v="76"/>
        <pc:sldMkLst>
          <pc:docMk/>
          <pc:sldMk cId="1629622115" sldId="259"/>
        </pc:sldMkLst>
      </pc:sldChg>
      <pc:sldChg chg="addSp delSp modSp new mod modClrScheme chgLayout">
        <pc:chgData name="Dicochea, Andres" userId="S::andres.dicochea@ucdenver.edu::f9db19ff-ef14-4730-a7cb-2d7194f48767" providerId="AD" clId="Web-{FE000C87-79F6-86C9-7CED-FE66EFF2D0B7}" dt="2021-10-07T21:28:51.962" v="398" actId="20577"/>
        <pc:sldMkLst>
          <pc:docMk/>
          <pc:sldMk cId="2168701954" sldId="260"/>
        </pc:sldMkLst>
        <pc:spChg chg="mod ord">
          <ac:chgData name="Dicochea, Andres" userId="S::andres.dicochea@ucdenver.edu::f9db19ff-ef14-4730-a7cb-2d7194f48767" providerId="AD" clId="Web-{FE000C87-79F6-86C9-7CED-FE66EFF2D0B7}" dt="2021-10-07T20:28:51.142" v="128"/>
          <ac:spMkLst>
            <pc:docMk/>
            <pc:sldMk cId="2168701954" sldId="260"/>
            <ac:spMk id="2" creationId="{F8BC5C0C-E2EC-4BEC-8DB7-60DF26905546}"/>
          </ac:spMkLst>
        </pc:spChg>
        <pc:spChg chg="mod ord">
          <ac:chgData name="Dicochea, Andres" userId="S::andres.dicochea@ucdenver.edu::f9db19ff-ef14-4730-a7cb-2d7194f48767" providerId="AD" clId="Web-{FE000C87-79F6-86C9-7CED-FE66EFF2D0B7}" dt="2021-10-07T21:28:51.962" v="398" actId="20577"/>
          <ac:spMkLst>
            <pc:docMk/>
            <pc:sldMk cId="2168701954" sldId="260"/>
            <ac:spMk id="3" creationId="{A46AC994-46C8-4412-B010-96A60C705A43}"/>
          </ac:spMkLst>
        </pc:spChg>
        <pc:spChg chg="add del mod">
          <ac:chgData name="Dicochea, Andres" userId="S::andres.dicochea@ucdenver.edu::f9db19ff-ef14-4730-a7cb-2d7194f48767" providerId="AD" clId="Web-{FE000C87-79F6-86C9-7CED-FE66EFF2D0B7}" dt="2021-10-07T20:36:46.464" v="196"/>
          <ac:spMkLst>
            <pc:docMk/>
            <pc:sldMk cId="2168701954" sldId="260"/>
            <ac:spMk id="6" creationId="{FEE410FE-3794-49D6-94BC-FC7B5065527E}"/>
          </ac:spMkLst>
        </pc:spChg>
        <pc:picChg chg="add mod">
          <ac:chgData name="Dicochea, Andres" userId="S::andres.dicochea@ucdenver.edu::f9db19ff-ef14-4730-a7cb-2d7194f48767" providerId="AD" clId="Web-{FE000C87-79F6-86C9-7CED-FE66EFF2D0B7}" dt="2021-10-07T20:42:27.533" v="212" actId="1076"/>
          <ac:picMkLst>
            <pc:docMk/>
            <pc:sldMk cId="2168701954" sldId="260"/>
            <ac:picMk id="7" creationId="{674B021A-34C6-47AB-8F68-664FEB97612B}"/>
          </ac:picMkLst>
        </pc:picChg>
      </pc:sldChg>
      <pc:sldChg chg="addSp delSp modSp new mod modClrScheme chgLayout">
        <pc:chgData name="Dicochea, Andres" userId="S::andres.dicochea@ucdenver.edu::f9db19ff-ef14-4730-a7cb-2d7194f48767" providerId="AD" clId="Web-{FE000C87-79F6-86C9-7CED-FE66EFF2D0B7}" dt="2021-10-07T21:28:40.415" v="392" actId="20577"/>
        <pc:sldMkLst>
          <pc:docMk/>
          <pc:sldMk cId="3726583242" sldId="261"/>
        </pc:sldMkLst>
        <pc:spChg chg="mod ord">
          <ac:chgData name="Dicochea, Andres" userId="S::andres.dicochea@ucdenver.edu::f9db19ff-ef14-4730-a7cb-2d7194f48767" providerId="AD" clId="Web-{FE000C87-79F6-86C9-7CED-FE66EFF2D0B7}" dt="2021-10-07T20:28:51.142" v="128"/>
          <ac:spMkLst>
            <pc:docMk/>
            <pc:sldMk cId="3726583242" sldId="261"/>
            <ac:spMk id="2" creationId="{2B5B3999-72AA-4834-9CF4-DEDF343598B6}"/>
          </ac:spMkLst>
        </pc:spChg>
        <pc:spChg chg="mod ord">
          <ac:chgData name="Dicochea, Andres" userId="S::andres.dicochea@ucdenver.edu::f9db19ff-ef14-4730-a7cb-2d7194f48767" providerId="AD" clId="Web-{FE000C87-79F6-86C9-7CED-FE66EFF2D0B7}" dt="2021-10-07T21:28:40.415" v="392" actId="20577"/>
          <ac:spMkLst>
            <pc:docMk/>
            <pc:sldMk cId="3726583242" sldId="261"/>
            <ac:spMk id="3" creationId="{C853F9C6-8DE7-47CB-B974-4707B6BB2082}"/>
          </ac:spMkLst>
        </pc:spChg>
        <pc:spChg chg="add del mod">
          <ac:chgData name="Dicochea, Andres" userId="S::andres.dicochea@ucdenver.edu::f9db19ff-ef14-4730-a7cb-2d7194f48767" providerId="AD" clId="Web-{FE000C87-79F6-86C9-7CED-FE66EFF2D0B7}" dt="2021-10-07T20:17:34.379" v="58"/>
          <ac:spMkLst>
            <pc:docMk/>
            <pc:sldMk cId="3726583242" sldId="261"/>
            <ac:spMk id="4" creationId="{09C2B4E2-E79C-4F95-ABB1-112FB5AFA11F}"/>
          </ac:spMkLst>
        </pc:spChg>
        <pc:spChg chg="add del mod">
          <ac:chgData name="Dicochea, Andres" userId="S::andres.dicochea@ucdenver.edu::f9db19ff-ef14-4730-a7cb-2d7194f48767" providerId="AD" clId="Web-{FE000C87-79F6-86C9-7CED-FE66EFF2D0B7}" dt="2021-10-07T21:11:39.317" v="297"/>
          <ac:spMkLst>
            <pc:docMk/>
            <pc:sldMk cId="3726583242" sldId="261"/>
            <ac:spMk id="6" creationId="{5173DE89-CD45-49DB-89CC-E6D814F2567F}"/>
          </ac:spMkLst>
        </pc:spChg>
        <pc:spChg chg="add mod">
          <ac:chgData name="Dicochea, Andres" userId="S::andres.dicochea@ucdenver.edu::f9db19ff-ef14-4730-a7cb-2d7194f48767" providerId="AD" clId="Web-{FE000C87-79F6-86C9-7CED-FE66EFF2D0B7}" dt="2021-10-07T21:13:40.350" v="346"/>
          <ac:spMkLst>
            <pc:docMk/>
            <pc:sldMk cId="3726583242" sldId="261"/>
            <ac:spMk id="7" creationId="{FE4E8CC7-AD08-41E4-A052-38C75736A57C}"/>
          </ac:spMkLst>
        </pc:spChg>
      </pc:sldChg>
      <pc:sldChg chg="modSp add mod replId modClrScheme chgLayout">
        <pc:chgData name="Dicochea, Andres" userId="S::andres.dicochea@ucdenver.edu::f9db19ff-ef14-4730-a7cb-2d7194f48767" providerId="AD" clId="Web-{FE000C87-79F6-86C9-7CED-FE66EFF2D0B7}" dt="2021-10-07T20:28:51.142" v="128"/>
        <pc:sldMkLst>
          <pc:docMk/>
          <pc:sldMk cId="2293972950" sldId="262"/>
        </pc:sldMkLst>
        <pc:spChg chg="mod ord">
          <ac:chgData name="Dicochea, Andres" userId="S::andres.dicochea@ucdenver.edu::f9db19ff-ef14-4730-a7cb-2d7194f48767" providerId="AD" clId="Web-{FE000C87-79F6-86C9-7CED-FE66EFF2D0B7}" dt="2021-10-07T20:28:51.142" v="128"/>
          <ac:spMkLst>
            <pc:docMk/>
            <pc:sldMk cId="2293972950" sldId="262"/>
            <ac:spMk id="2" creationId="{2B5B3999-72AA-4834-9CF4-DEDF343598B6}"/>
          </ac:spMkLst>
        </pc:spChg>
        <pc:spChg chg="mod ord">
          <ac:chgData name="Dicochea, Andres" userId="S::andres.dicochea@ucdenver.edu::f9db19ff-ef14-4730-a7cb-2d7194f48767" providerId="AD" clId="Web-{FE000C87-79F6-86C9-7CED-FE66EFF2D0B7}" dt="2021-10-07T20:28:51.142" v="128"/>
          <ac:spMkLst>
            <pc:docMk/>
            <pc:sldMk cId="2293972950" sldId="262"/>
            <ac:spMk id="3" creationId="{C853F9C6-8DE7-47CB-B974-4707B6BB2082}"/>
          </ac:spMkLst>
        </pc:spChg>
      </pc:sldChg>
      <pc:sldMasterChg chg="del delSldLayout">
        <pc:chgData name="Dicochea, Andres" userId="S::andres.dicochea@ucdenver.edu::f9db19ff-ef14-4730-a7cb-2d7194f48767" providerId="AD" clId="Web-{FE000C87-79F6-86C9-7CED-FE66EFF2D0B7}" dt="2021-10-07T20:24:07.996" v="125"/>
        <pc:sldMasterMkLst>
          <pc:docMk/>
          <pc:sldMasterMk cId="2460954070" sldId="2147483660"/>
        </pc:sldMasterMkLst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icochea, Andres" userId="S::andres.dicochea@ucdenver.edu::f9db19ff-ef14-4730-a7cb-2d7194f48767" providerId="AD" clId="Web-{FE000C87-79F6-86C9-7CED-FE66EFF2D0B7}" dt="2021-10-07T20:24:07.996" v="1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icochea, Andres" userId="S::andres.dicochea@ucdenver.edu::f9db19ff-ef14-4730-a7cb-2d7194f48767" providerId="AD" clId="Web-{FE000C87-79F6-86C9-7CED-FE66EFF2D0B7}" dt="2021-10-07T20:28:21.313" v="126"/>
        <pc:sldMasterMkLst>
          <pc:docMk/>
          <pc:sldMasterMk cId="1152456100" sldId="2147483672"/>
        </pc:sldMasterMkLst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3095001106" sldId="2147483673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1899914960" sldId="2147483674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1997938279" sldId="2147483675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435949103" sldId="2147483676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967490165" sldId="2147483677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1452057365" sldId="2147483678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719848985" sldId="2147483679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2117193759" sldId="2147483680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1579234394" sldId="2147483681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3986839499" sldId="2147483682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21.313" v="126"/>
          <pc:sldLayoutMkLst>
            <pc:docMk/>
            <pc:sldMasterMk cId="1152456100" sldId="2147483672"/>
            <pc:sldLayoutMk cId="1036511272" sldId="2147483683"/>
          </pc:sldLayoutMkLst>
        </pc:sldLayoutChg>
      </pc:sldMasterChg>
      <pc:sldMasterChg chg="add del addSldLayout delSldLayout modSldLayout">
        <pc:chgData name="Dicochea, Andres" userId="S::andres.dicochea@ucdenver.edu::f9db19ff-ef14-4730-a7cb-2d7194f48767" providerId="AD" clId="Web-{FE000C87-79F6-86C9-7CED-FE66EFF2D0B7}" dt="2021-10-07T20:28:40.001" v="127"/>
        <pc:sldMasterMkLst>
          <pc:docMk/>
          <pc:sldMasterMk cId="302121570" sldId="2147483684"/>
        </pc:sldMasterMkLst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1604589565" sldId="2147483685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1261861707" sldId="2147483686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341851969" sldId="2147483687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96953565" sldId="2147483688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2120915463" sldId="2147483689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342869265" sldId="2147483690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329885937" sldId="2147483691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2085027606" sldId="2147483692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801574796" sldId="2147483693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1712695109" sldId="2147483694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94025874" sldId="2147483695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4035616069" sldId="2147483696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2003440436" sldId="2147483697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2490929228" sldId="2147483698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1377484868" sldId="2147483699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2773152183" sldId="2147483700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40.001" v="127"/>
          <pc:sldLayoutMkLst>
            <pc:docMk/>
            <pc:sldMasterMk cId="302121570" sldId="2147483684"/>
            <pc:sldLayoutMk cId="2831974562" sldId="2147483701"/>
          </pc:sldLayoutMkLst>
        </pc:sldLayoutChg>
      </pc:sldMasterChg>
      <pc:sldMasterChg chg="add del addSldLayout delSldLayout modSldLayout">
        <pc:chgData name="Dicochea, Andres" userId="S::andres.dicochea@ucdenver.edu::f9db19ff-ef14-4730-a7cb-2d7194f48767" providerId="AD" clId="Web-{FE000C87-79F6-86C9-7CED-FE66EFF2D0B7}" dt="2021-10-07T20:28:51.142" v="128"/>
        <pc:sldMasterMkLst>
          <pc:docMk/>
          <pc:sldMasterMk cId="2033244558" sldId="2147483702"/>
        </pc:sldMasterMkLst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3104019601" sldId="2147483703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1649170361" sldId="2147483704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348480721" sldId="2147483705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2694390814" sldId="2147483706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1080962158" sldId="2147483707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2712779809" sldId="2147483708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3429172791" sldId="2147483709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1876241090" sldId="2147483710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1824420459" sldId="2147483711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928618091" sldId="2147483712"/>
          </pc:sldLayoutMkLst>
        </pc:sldLayoutChg>
        <pc:sldLayoutChg chg="add del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2033244558" sldId="2147483702"/>
            <pc:sldLayoutMk cId="3171843358" sldId="2147483713"/>
          </pc:sldLayoutMkLst>
        </pc:sldLayoutChg>
      </pc:sldMasterChg>
      <pc:sldMasterChg chg="add addSldLayout modSldLayout">
        <pc:chgData name="Dicochea, Andres" userId="S::andres.dicochea@ucdenver.edu::f9db19ff-ef14-4730-a7cb-2d7194f48767" providerId="AD" clId="Web-{FE000C87-79F6-86C9-7CED-FE66EFF2D0B7}" dt="2021-10-07T20:28:51.142" v="128"/>
        <pc:sldMasterMkLst>
          <pc:docMk/>
          <pc:sldMasterMk cId="1669220245" sldId="2147483714"/>
        </pc:sldMasterMkLst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4204113869" sldId="2147483715"/>
          </pc:sldLayoutMkLst>
        </pc:sldLayoutChg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2145925422" sldId="2147483716"/>
          </pc:sldLayoutMkLst>
        </pc:sldLayoutChg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3145807962" sldId="2147483717"/>
          </pc:sldLayoutMkLst>
        </pc:sldLayoutChg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2200703448" sldId="2147483718"/>
          </pc:sldLayoutMkLst>
        </pc:sldLayoutChg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3683013808" sldId="2147483719"/>
          </pc:sldLayoutMkLst>
        </pc:sldLayoutChg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3947892934" sldId="2147483720"/>
          </pc:sldLayoutMkLst>
        </pc:sldLayoutChg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516160891" sldId="2147483721"/>
          </pc:sldLayoutMkLst>
        </pc:sldLayoutChg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1447386652" sldId="2147483722"/>
          </pc:sldLayoutMkLst>
        </pc:sldLayoutChg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693764841" sldId="2147483723"/>
          </pc:sldLayoutMkLst>
        </pc:sldLayoutChg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2754227372" sldId="2147483724"/>
          </pc:sldLayoutMkLst>
        </pc:sldLayoutChg>
        <pc:sldLayoutChg chg="add mod replId">
          <pc:chgData name="Dicochea, Andres" userId="S::andres.dicochea@ucdenver.edu::f9db19ff-ef14-4730-a7cb-2d7194f48767" providerId="AD" clId="Web-{FE000C87-79F6-86C9-7CED-FE66EFF2D0B7}" dt="2021-10-07T20:28:51.142" v="128"/>
          <pc:sldLayoutMkLst>
            <pc:docMk/>
            <pc:sldMasterMk cId="1669220245" sldId="2147483714"/>
            <pc:sldLayoutMk cId="2403757027" sldId="2147483725"/>
          </pc:sldLayoutMkLst>
        </pc:sldLayoutChg>
      </pc:sldMasterChg>
    </pc:docChg>
  </pc:docChgLst>
  <pc:docChgLst>
    <pc:chgData name="Mansbacher, Peter" userId="S::peter.mansbacher@ucdenver.edu::a90d278a-d085-4d5b-b3fd-a115a2d25ea3" providerId="AD" clId="Web-{2CE9CF75-7C03-0185-A0E9-134F22837C06}"/>
    <pc:docChg chg="addSld modSld">
      <pc:chgData name="Mansbacher, Peter" userId="S::peter.mansbacher@ucdenver.edu::a90d278a-d085-4d5b-b3fd-a115a2d25ea3" providerId="AD" clId="Web-{2CE9CF75-7C03-0185-A0E9-134F22837C06}" dt="2021-10-07T21:04:42.542" v="450" actId="20577"/>
      <pc:docMkLst>
        <pc:docMk/>
      </pc:docMkLst>
      <pc:sldChg chg="addSp delSp modSp">
        <pc:chgData name="Mansbacher, Peter" userId="S::peter.mansbacher@ucdenver.edu::a90d278a-d085-4d5b-b3fd-a115a2d25ea3" providerId="AD" clId="Web-{2CE9CF75-7C03-0185-A0E9-134F22837C06}" dt="2021-10-07T20:52:03.783" v="418" actId="20577"/>
        <pc:sldMkLst>
          <pc:docMk/>
          <pc:sldMk cId="2168701954" sldId="260"/>
        </pc:sldMkLst>
        <pc:spChg chg="mod">
          <ac:chgData name="Mansbacher, Peter" userId="S::peter.mansbacher@ucdenver.edu::a90d278a-d085-4d5b-b3fd-a115a2d25ea3" providerId="AD" clId="Web-{2CE9CF75-7C03-0185-A0E9-134F22837C06}" dt="2021-10-07T20:52:03.783" v="418" actId="20577"/>
          <ac:spMkLst>
            <pc:docMk/>
            <pc:sldMk cId="2168701954" sldId="260"/>
            <ac:spMk id="3" creationId="{A46AC994-46C8-4412-B010-96A60C705A43}"/>
          </ac:spMkLst>
        </pc:spChg>
        <pc:spChg chg="add del mod">
          <ac:chgData name="Mansbacher, Peter" userId="S::peter.mansbacher@ucdenver.edu::a90d278a-d085-4d5b-b3fd-a115a2d25ea3" providerId="AD" clId="Web-{2CE9CF75-7C03-0185-A0E9-134F22837C06}" dt="2021-10-07T20:33:06.066" v="26"/>
          <ac:spMkLst>
            <pc:docMk/>
            <pc:sldMk cId="2168701954" sldId="260"/>
            <ac:spMk id="4" creationId="{588C8C84-2AA2-4EFB-8A52-8726C5DE99AF}"/>
          </ac:spMkLst>
        </pc:spChg>
        <pc:spChg chg="add del">
          <ac:chgData name="Mansbacher, Peter" userId="S::peter.mansbacher@ucdenver.edu::a90d278a-d085-4d5b-b3fd-a115a2d25ea3" providerId="AD" clId="Web-{2CE9CF75-7C03-0185-A0E9-134F22837C06}" dt="2021-10-07T20:33:12.050" v="28"/>
          <ac:spMkLst>
            <pc:docMk/>
            <pc:sldMk cId="2168701954" sldId="260"/>
            <ac:spMk id="5" creationId="{1FB757F3-C858-49B8-90D1-F07BB9B19907}"/>
          </ac:spMkLst>
        </pc:spChg>
      </pc:sldChg>
      <pc:sldChg chg="addSp delSp modSp">
        <pc:chgData name="Mansbacher, Peter" userId="S::peter.mansbacher@ucdenver.edu::a90d278a-d085-4d5b-b3fd-a115a2d25ea3" providerId="AD" clId="Web-{2CE9CF75-7C03-0185-A0E9-134F22837C06}" dt="2021-10-07T20:57:15.021" v="439" actId="20577"/>
        <pc:sldMkLst>
          <pc:docMk/>
          <pc:sldMk cId="3726583242" sldId="261"/>
        </pc:sldMkLst>
        <pc:spChg chg="mod">
          <ac:chgData name="Mansbacher, Peter" userId="S::peter.mansbacher@ucdenver.edu::a90d278a-d085-4d5b-b3fd-a115a2d25ea3" providerId="AD" clId="Web-{2CE9CF75-7C03-0185-A0E9-134F22837C06}" dt="2021-10-07T20:57:15.021" v="439" actId="20577"/>
          <ac:spMkLst>
            <pc:docMk/>
            <pc:sldMk cId="3726583242" sldId="261"/>
            <ac:spMk id="3" creationId="{C853F9C6-8DE7-47CB-B974-4707B6BB2082}"/>
          </ac:spMkLst>
        </pc:spChg>
        <pc:spChg chg="add del">
          <ac:chgData name="Mansbacher, Peter" userId="S::peter.mansbacher@ucdenver.edu::a90d278a-d085-4d5b-b3fd-a115a2d25ea3" providerId="AD" clId="Web-{2CE9CF75-7C03-0185-A0E9-134F22837C06}" dt="2021-10-07T20:57:09.834" v="433"/>
          <ac:spMkLst>
            <pc:docMk/>
            <pc:sldMk cId="3726583242" sldId="261"/>
            <ac:spMk id="5" creationId="{75E014AB-2EBC-4A57-8741-B35D87FDE0BA}"/>
          </ac:spMkLst>
        </pc:spChg>
        <pc:picChg chg="add mod">
          <ac:chgData name="Mansbacher, Peter" userId="S::peter.mansbacher@ucdenver.edu::a90d278a-d085-4d5b-b3fd-a115a2d25ea3" providerId="AD" clId="Web-{2CE9CF75-7C03-0185-A0E9-134F22837C06}" dt="2021-10-07T20:53:51.190" v="423" actId="1076"/>
          <ac:picMkLst>
            <pc:docMk/>
            <pc:sldMk cId="3726583242" sldId="261"/>
            <ac:picMk id="4" creationId="{CE51712B-E643-4102-A2A3-9834E77E7AF9}"/>
          </ac:picMkLst>
        </pc:picChg>
      </pc:sldChg>
      <pc:sldChg chg="addSp modSp">
        <pc:chgData name="Mansbacher, Peter" userId="S::peter.mansbacher@ucdenver.edu::a90d278a-d085-4d5b-b3fd-a115a2d25ea3" providerId="AD" clId="Web-{2CE9CF75-7C03-0185-A0E9-134F22837C06}" dt="2021-10-07T21:04:42.542" v="450" actId="20577"/>
        <pc:sldMkLst>
          <pc:docMk/>
          <pc:sldMk cId="2293972950" sldId="262"/>
        </pc:sldMkLst>
        <pc:spChg chg="mod">
          <ac:chgData name="Mansbacher, Peter" userId="S::peter.mansbacher@ucdenver.edu::a90d278a-d085-4d5b-b3fd-a115a2d25ea3" providerId="AD" clId="Web-{2CE9CF75-7C03-0185-A0E9-134F22837C06}" dt="2021-10-07T21:04:42.542" v="450" actId="20577"/>
          <ac:spMkLst>
            <pc:docMk/>
            <pc:sldMk cId="2293972950" sldId="262"/>
            <ac:spMk id="3" creationId="{C853F9C6-8DE7-47CB-B974-4707B6BB2082}"/>
          </ac:spMkLst>
        </pc:spChg>
        <pc:picChg chg="add mod">
          <ac:chgData name="Mansbacher, Peter" userId="S::peter.mansbacher@ucdenver.edu::a90d278a-d085-4d5b-b3fd-a115a2d25ea3" providerId="AD" clId="Web-{2CE9CF75-7C03-0185-A0E9-134F22837C06}" dt="2021-10-07T20:55:39.817" v="431" actId="1076"/>
          <ac:picMkLst>
            <pc:docMk/>
            <pc:sldMk cId="2293972950" sldId="262"/>
            <ac:picMk id="4" creationId="{E4B180C8-D96C-4648-A0DC-D0C54AE62D6E}"/>
          </ac:picMkLst>
        </pc:picChg>
      </pc:sldChg>
      <pc:sldChg chg="addSp modSp new">
        <pc:chgData name="Mansbacher, Peter" userId="S::peter.mansbacher@ucdenver.edu::a90d278a-d085-4d5b-b3fd-a115a2d25ea3" providerId="AD" clId="Web-{2CE9CF75-7C03-0185-A0E9-134F22837C06}" dt="2021-10-07T20:57:54.475" v="444" actId="1076"/>
        <pc:sldMkLst>
          <pc:docMk/>
          <pc:sldMk cId="277110969" sldId="263"/>
        </pc:sldMkLst>
        <pc:spChg chg="add mod">
          <ac:chgData name="Mansbacher, Peter" userId="S::peter.mansbacher@ucdenver.edu::a90d278a-d085-4d5b-b3fd-a115a2d25ea3" providerId="AD" clId="Web-{2CE9CF75-7C03-0185-A0E9-134F22837C06}" dt="2021-10-07T20:36:28.818" v="76" actId="1076"/>
          <ac:spMkLst>
            <pc:docMk/>
            <pc:sldMk cId="277110969" sldId="263"/>
            <ac:spMk id="2" creationId="{7DA95CFB-0654-4710-8769-CC624D032D47}"/>
          </ac:spMkLst>
        </pc:spChg>
        <pc:spChg chg="add mod">
          <ac:chgData name="Mansbacher, Peter" userId="S::peter.mansbacher@ucdenver.edu::a90d278a-d085-4d5b-b3fd-a115a2d25ea3" providerId="AD" clId="Web-{2CE9CF75-7C03-0185-A0E9-134F22837C06}" dt="2021-10-07T20:57:46.943" v="440" actId="1076"/>
          <ac:spMkLst>
            <pc:docMk/>
            <pc:sldMk cId="277110969" sldId="263"/>
            <ac:spMk id="3" creationId="{B1ABF504-C73C-4537-B3EB-78C676BA3434}"/>
          </ac:spMkLst>
        </pc:spChg>
        <pc:spChg chg="add mod">
          <ac:chgData name="Mansbacher, Peter" userId="S::peter.mansbacher@ucdenver.edu::a90d278a-d085-4d5b-b3fd-a115a2d25ea3" providerId="AD" clId="Web-{2CE9CF75-7C03-0185-A0E9-134F22837C06}" dt="2021-10-07T20:57:54.475" v="444" actId="1076"/>
          <ac:spMkLst>
            <pc:docMk/>
            <pc:sldMk cId="277110969" sldId="263"/>
            <ac:spMk id="4" creationId="{F32E092A-A713-4F5E-A255-50DC3C7CF6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2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what-is-nosql/" TargetMode="External"/><Relationship Id="rId2" Type="http://schemas.openxmlformats.org/officeDocument/2006/relationships/hyperlink" Target="https://db-engines.com/en/system/MongoDB%3BMySQL%3BOracl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Potential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5C0C-E2EC-4BEC-8DB7-60DF2690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Option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C994-46C8-4412-B010-96A60C70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>
                <a:cs typeface="Calibri"/>
              </a:rPr>
              <a:t>Beautiful Soup</a:t>
            </a:r>
          </a:p>
          <a:p>
            <a:r>
              <a:rPr lang="en-US" sz="2400">
                <a:cs typeface="Calibri"/>
              </a:rPr>
              <a:t>Selenium</a:t>
            </a:r>
          </a:p>
          <a:p>
            <a:r>
              <a:rPr lang="en-US" sz="2400">
                <a:cs typeface="Calibri"/>
              </a:rPr>
              <a:t>APIs - (</a:t>
            </a:r>
            <a:r>
              <a:rPr lang="en-US" sz="2400" err="1">
                <a:cs typeface="Calibri"/>
              </a:rPr>
              <a:t>Tweepy</a:t>
            </a:r>
            <a:r>
              <a:rPr lang="en-US" sz="2400">
                <a:cs typeface="Calibri"/>
              </a:rPr>
              <a:t>)</a:t>
            </a:r>
          </a:p>
          <a:p>
            <a:r>
              <a:rPr lang="en-US" sz="2400">
                <a:cs typeface="Calibri"/>
              </a:rPr>
              <a:t>Python</a:t>
            </a:r>
          </a:p>
          <a:p>
            <a:r>
              <a:rPr lang="en-US" sz="2400">
                <a:cs typeface="Calibri"/>
              </a:rPr>
              <a:t>MongoDB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Pros</a:t>
            </a:r>
          </a:p>
          <a:p>
            <a:pPr lvl="1"/>
            <a:r>
              <a:rPr lang="en-US">
                <a:cs typeface="Calibri"/>
              </a:rPr>
              <a:t>MongoDB is a type of NoSQL database</a:t>
            </a:r>
          </a:p>
          <a:p>
            <a:pPr lvl="1"/>
            <a:r>
              <a:rPr lang="en-US">
                <a:cs typeface="Calibri"/>
              </a:rPr>
              <a:t>NoSQL databases are highly scalable and perform quickly</a:t>
            </a:r>
          </a:p>
          <a:p>
            <a:pPr lvl="1"/>
            <a:endParaRPr lang="en-US" sz="2200">
              <a:cs typeface="Calibri"/>
            </a:endParaRPr>
          </a:p>
          <a:p>
            <a:r>
              <a:rPr lang="en-US" sz="2400">
                <a:cs typeface="Calibri"/>
              </a:rPr>
              <a:t>Cons</a:t>
            </a:r>
          </a:p>
          <a:p>
            <a:pPr lvl="1"/>
            <a:r>
              <a:rPr lang="en-US">
                <a:cs typeface="Calibri"/>
              </a:rPr>
              <a:t>File based, which is not what the client wanted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674B021A-34C6-47AB-8F68-664FEB97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325" y="859097"/>
            <a:ext cx="2872596" cy="7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0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3999-72AA-4834-9CF4-DEDF3435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Option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F9C6-8DE7-47CB-B974-4707B6BB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Beautiful Soup</a:t>
            </a:r>
          </a:p>
          <a:p>
            <a:r>
              <a:rPr lang="en-US">
                <a:ea typeface="+mn-lt"/>
                <a:cs typeface="+mn-lt"/>
              </a:rPr>
              <a:t>Selenium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APIs - (Tweepy)</a:t>
            </a:r>
          </a:p>
          <a:p>
            <a:r>
              <a:rPr lang="en-US">
                <a:cs typeface="Calibri" panose="020F0502020204030204"/>
              </a:rPr>
              <a:t>Python</a:t>
            </a:r>
          </a:p>
          <a:p>
            <a:r>
              <a:rPr lang="en-US">
                <a:cs typeface="Calibri" panose="020F0502020204030204"/>
              </a:rPr>
              <a:t>MySQL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Pros</a:t>
            </a:r>
          </a:p>
          <a:p>
            <a:pPr lvl="1"/>
            <a:r>
              <a:rPr lang="en-US">
                <a:cs typeface="Calibri" panose="020F0502020204030204"/>
              </a:rPr>
              <a:t>MySQL "widely used, open-source relational DBMS"</a:t>
            </a:r>
          </a:p>
          <a:p>
            <a:pPr lvl="1"/>
            <a:r>
              <a:rPr lang="en-US">
                <a:cs typeface="Calibri" panose="020F0502020204030204"/>
              </a:rPr>
              <a:t>High performance and easy for scalability</a:t>
            </a:r>
          </a:p>
          <a:p>
            <a:r>
              <a:rPr lang="en-US">
                <a:cs typeface="Calibri" panose="020F0502020204030204"/>
              </a:rPr>
              <a:t>Cons</a:t>
            </a:r>
          </a:p>
          <a:p>
            <a:pPr lvl="1"/>
            <a:r>
              <a:rPr lang="en-US">
                <a:ea typeface="+mn-lt"/>
                <a:cs typeface="+mn-lt"/>
              </a:rPr>
              <a:t>MySQL does not support a very large database size as efficiently</a:t>
            </a:r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pPr>
              <a:spcAft>
                <a:spcPts val="250"/>
              </a:spcAft>
            </a:pPr>
            <a:r>
              <a:rPr lang="en-US">
                <a:cs typeface="Calibri" panose="020F0502020204030204"/>
              </a:rPr>
              <a:t>Justification</a:t>
            </a:r>
          </a:p>
          <a:p>
            <a:pPr lvl="1"/>
            <a:r>
              <a:rPr lang="en-US">
                <a:ea typeface="+mn-lt"/>
                <a:cs typeface="+mn-lt"/>
              </a:rPr>
              <a:t>Easy integration</a:t>
            </a:r>
            <a:endParaRPr lang="en-US">
              <a:ea typeface="+mn-lt"/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Development tools and environments</a:t>
            </a:r>
            <a:endParaRPr lang="en-US">
              <a:ea typeface="+mn-lt"/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Connection with different programming languages</a:t>
            </a:r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E51712B-E643-4102-A2A3-9834E77E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94" y="366488"/>
            <a:ext cx="1962150" cy="1962150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FE4E8CC7-AD08-41E4-A052-38C75736A57C}"/>
              </a:ext>
            </a:extLst>
          </p:cNvPr>
          <p:cNvSpPr/>
          <p:nvPr/>
        </p:nvSpPr>
        <p:spPr>
          <a:xfrm>
            <a:off x="8513373" y="267958"/>
            <a:ext cx="920150" cy="92015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8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3999-72AA-4834-9CF4-DEDF3435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Option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F9C6-8DE7-47CB-B974-4707B6BB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Beautiful Soup</a:t>
            </a:r>
          </a:p>
          <a:p>
            <a:r>
              <a:rPr lang="en-US">
                <a:ea typeface="+mn-lt"/>
                <a:cs typeface="+mn-lt"/>
              </a:rPr>
              <a:t>Selenium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APIs - (</a:t>
            </a:r>
            <a:r>
              <a:rPr lang="en-US" err="1">
                <a:cs typeface="Calibri" panose="020F0502020204030204"/>
              </a:rPr>
              <a:t>Tweepy</a:t>
            </a:r>
            <a:r>
              <a:rPr lang="en-US">
                <a:cs typeface="Calibri" panose="020F0502020204030204"/>
              </a:rPr>
              <a:t>)</a:t>
            </a:r>
          </a:p>
          <a:p>
            <a:r>
              <a:rPr lang="en-US">
                <a:cs typeface="Calibri" panose="020F0502020204030204"/>
              </a:rPr>
              <a:t>Python</a:t>
            </a:r>
          </a:p>
          <a:p>
            <a:r>
              <a:rPr lang="en-US">
                <a:cs typeface="Calibri" panose="020F0502020204030204"/>
              </a:rPr>
              <a:t>Oracle DB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Pros</a:t>
            </a:r>
          </a:p>
          <a:p>
            <a:pPr lvl="1"/>
            <a:r>
              <a:rPr lang="en-US">
                <a:cs typeface="Calibri" panose="020F0502020204030204"/>
              </a:rPr>
              <a:t>Using API's means not having to, "recreate the wheel"</a:t>
            </a:r>
          </a:p>
          <a:p>
            <a:pPr lvl="1"/>
            <a:r>
              <a:rPr lang="en-US">
                <a:cs typeface="Calibri" panose="020F0502020204030204"/>
              </a:rPr>
              <a:t>Don't have to worry as much about how to scrape vs what to scrape</a:t>
            </a:r>
          </a:p>
          <a:p>
            <a:pPr lvl="1"/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Cons</a:t>
            </a:r>
          </a:p>
          <a:p>
            <a:pPr lvl="1"/>
            <a:r>
              <a:rPr lang="en-US">
                <a:cs typeface="Calibri" panose="020F0502020204030204"/>
              </a:rPr>
              <a:t>Oracle DB not open-source</a:t>
            </a:r>
          </a:p>
          <a:p>
            <a:pPr lvl="1"/>
            <a:r>
              <a:rPr lang="en-US">
                <a:cs typeface="Calibri" panose="020F0502020204030204"/>
              </a:rPr>
              <a:t>Costly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4B180C8-D96C-4648-A0DC-D0C54AE6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246" y="759478"/>
            <a:ext cx="4563035" cy="16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A95CFB-0654-4710-8769-CC624D032D47}"/>
              </a:ext>
            </a:extLst>
          </p:cNvPr>
          <p:cNvSpPr txBox="1"/>
          <p:nvPr/>
        </p:nvSpPr>
        <p:spPr>
          <a:xfrm>
            <a:off x="4891776" y="39905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/>
              <a:t>Citations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BF504-C73C-4537-B3EB-78C676BA3434}"/>
              </a:ext>
            </a:extLst>
          </p:cNvPr>
          <p:cNvSpPr txBox="1"/>
          <p:nvPr/>
        </p:nvSpPr>
        <p:spPr>
          <a:xfrm>
            <a:off x="1004420" y="1651898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MongoDB vs. MySQL vs. Oracle Comparison (db-engines.com)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E092A-A713-4F5E-A255-50DC3C7CF6E4}"/>
              </a:ext>
            </a:extLst>
          </p:cNvPr>
          <p:cNvSpPr txBox="1"/>
          <p:nvPr/>
        </p:nvSpPr>
        <p:spPr>
          <a:xfrm>
            <a:off x="909995" y="2830411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What are NOSQL Skills | How NOSQL Skill Helps to Build Big Data Career (educba.com)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F7A0F-84BA-48E8-9B32-27B56239A184}"/>
              </a:ext>
            </a:extLst>
          </p:cNvPr>
          <p:cNvSpPr txBox="1"/>
          <p:nvPr/>
        </p:nvSpPr>
        <p:spPr>
          <a:xfrm>
            <a:off x="914400" y="455187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https://www.datamation.com/storage/8-major-advantages-of-using-mysql/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9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Frame</vt:lpstr>
      <vt:lpstr>Potential Technologies</vt:lpstr>
      <vt:lpstr>Option 1</vt:lpstr>
      <vt:lpstr>Option 2</vt:lpstr>
      <vt:lpstr>Option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2021-10-05T23:28:40Z</dcterms:created>
  <dcterms:modified xsi:type="dcterms:W3CDTF">2021-10-07T23:07:02Z</dcterms:modified>
</cp:coreProperties>
</file>