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Merriweather" panose="00000500000000000000" pitchFamily="2" charset="0"/>
      <p:regular r:id="rId8"/>
      <p:bold r:id="rId9"/>
      <p:italic r:id="rId10"/>
      <p:boldItalic r:id="rId11"/>
    </p:embeddedFont>
    <p:embeddedFont>
      <p:font typeface="Roboto" panose="020000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5e48fddd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5e48fddd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5e48fddd3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5e48fddd3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5e48fddd3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5e48fddd3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5e48fddd3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5e48fddd3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120775" y="140925"/>
            <a:ext cx="9023100" cy="16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Social Media Comparison Team A</a:t>
            </a:r>
            <a:endParaRPr sz="4200"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 Slick, Peter Mansbacher, James Mortensen, Andres Dicochea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140925" y="500925"/>
            <a:ext cx="40161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dirty="0"/>
              <a:t>Problem Requirements</a:t>
            </a:r>
            <a:endParaRPr sz="4200" dirty="0"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4572000" y="882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 dirty="0"/>
              <a:t>Must be able to scrape up to 5 brands simultaneously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 dirty="0"/>
              <a:t>Must successfully scrape information from the following sites:</a:t>
            </a:r>
            <a:endParaRPr sz="20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 dirty="0"/>
              <a:t>Twitter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 dirty="0"/>
              <a:t>Facebook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 dirty="0"/>
              <a:t>Instagram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 dirty="0"/>
              <a:t>Tiktok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 dirty="0"/>
              <a:t>Pinterest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 dirty="0"/>
              <a:t>Youtube</a:t>
            </a:r>
            <a:endParaRPr sz="18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 dirty="0"/>
              <a:t>Must be web-based and hosted online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 dirty="0"/>
              <a:t>Must store information into a database</a:t>
            </a:r>
            <a:endParaRPr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99A81F-209F-48AF-A5AB-776223A27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25" y="1956938"/>
            <a:ext cx="755700" cy="75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acebook logo and symbol, meaning, history, PNG">
            <a:extLst>
              <a:ext uri="{FF2B5EF4-FFF2-40B4-BE49-F238E27FC236}">
                <a16:creationId xmlns:a16="http://schemas.microsoft.com/office/drawing/2014/main" id="{BB50812F-A427-4C2D-B4D9-EF2DABCD2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251" y="1956938"/>
            <a:ext cx="1205724" cy="75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o Made That Twitter Bird? - The New York Times">
            <a:extLst>
              <a:ext uri="{FF2B5EF4-FFF2-40B4-BE49-F238E27FC236}">
                <a16:creationId xmlns:a16="http://schemas.microsoft.com/office/drawing/2014/main" id="{8DAB8EC6-53C2-407D-A54B-FB3D0FA31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601" y="1956938"/>
            <a:ext cx="1041187" cy="75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YouTube is getting a new logo every week this month – here's why | Creative  Bloq">
            <a:extLst>
              <a:ext uri="{FF2B5EF4-FFF2-40B4-BE49-F238E27FC236}">
                <a16:creationId xmlns:a16="http://schemas.microsoft.com/office/drawing/2014/main" id="{D2B90183-0B0D-415F-B409-5DE6D4CCF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88916"/>
            <a:ext cx="1348026" cy="75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ikTok - Make Your Day">
            <a:extLst>
              <a:ext uri="{FF2B5EF4-FFF2-40B4-BE49-F238E27FC236}">
                <a16:creationId xmlns:a16="http://schemas.microsoft.com/office/drawing/2014/main" id="{B60BDB7A-8388-4348-98BC-3DD772BB3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115" y="2888916"/>
            <a:ext cx="759073" cy="75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484C0C7F-0166-4BA0-9766-3C0BDB316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277" y="2888916"/>
            <a:ext cx="755700" cy="75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0" y="4110"/>
            <a:ext cx="2903974" cy="6811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dirty="0"/>
              <a:t>Solution</a:t>
            </a:r>
            <a:endParaRPr sz="4200" dirty="0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72CCBAE-D508-46EB-B879-282D7FD2C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7" y="601342"/>
            <a:ext cx="2611566" cy="2228023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F28D7019-D10D-456E-8FE0-58FE1EDD6DA5}"/>
              </a:ext>
            </a:extLst>
          </p:cNvPr>
          <p:cNvSpPr/>
          <p:nvPr/>
        </p:nvSpPr>
        <p:spPr>
          <a:xfrm>
            <a:off x="2970292" y="1355433"/>
            <a:ext cx="592853" cy="462224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29AA510F-1FE6-4ABB-931C-137164892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7987" y="175371"/>
            <a:ext cx="3225520" cy="2687934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272AD562-D686-4906-AF72-78D9CFCE27EE}"/>
              </a:ext>
            </a:extLst>
          </p:cNvPr>
          <p:cNvSpPr/>
          <p:nvPr/>
        </p:nvSpPr>
        <p:spPr>
          <a:xfrm>
            <a:off x="713495" y="3798012"/>
            <a:ext cx="602023" cy="622368"/>
          </a:xfrm>
          <a:prstGeom prst="rightArrow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CCDF820-CAC5-4851-A46A-94ACC9D18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7726" y="2898803"/>
            <a:ext cx="6843069" cy="2181848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48C37DB2-2209-4457-9215-7842177CF444}"/>
              </a:ext>
            </a:extLst>
          </p:cNvPr>
          <p:cNvSpPr/>
          <p:nvPr/>
        </p:nvSpPr>
        <p:spPr>
          <a:xfrm>
            <a:off x="2961122" y="1275361"/>
            <a:ext cx="602023" cy="622368"/>
          </a:xfrm>
          <a:prstGeom prst="rightArrow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Challenges</a:t>
            </a:r>
            <a:endParaRPr sz="4200"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 dirty="0"/>
              <a:t>Automated scraping detection systems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 dirty="0"/>
              <a:t>Scraping pages based on date input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 dirty="0"/>
              <a:t>Scrolling to load information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 dirty="0"/>
              <a:t>Information being hidden from the web scraping tool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 dirty="0"/>
              <a:t>Tools working differently on different machines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 dirty="0"/>
              <a:t>Dynamic identifiers for specific websites</a:t>
            </a:r>
            <a:endParaRPr sz="1800" dirty="0"/>
          </a:p>
        </p:txBody>
      </p:sp>
      <p:pic>
        <p:nvPicPr>
          <p:cNvPr id="13" name="Picture 1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9710A99-4E3B-43B8-9CFD-F83414CE9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9" y="759759"/>
            <a:ext cx="3964442" cy="2756648"/>
          </a:xfrm>
          <a:prstGeom prst="rect">
            <a:avLst/>
          </a:prstGeom>
        </p:spPr>
      </p:pic>
      <p:pic>
        <p:nvPicPr>
          <p:cNvPr id="15" name="Picture 14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3E3C3BC7-8E99-4731-8B2E-DD5954AA4F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34" y="3580282"/>
            <a:ext cx="3692831" cy="132051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04720E5-BF70-4A46-A7B4-675702CDB457}"/>
              </a:ext>
            </a:extLst>
          </p:cNvPr>
          <p:cNvSpPr/>
          <p:nvPr/>
        </p:nvSpPr>
        <p:spPr>
          <a:xfrm>
            <a:off x="2272553" y="1848971"/>
            <a:ext cx="329453" cy="1479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BE7C54-66D5-4A33-ABC6-E47EB60D12D8}"/>
              </a:ext>
            </a:extLst>
          </p:cNvPr>
          <p:cNvSpPr/>
          <p:nvPr/>
        </p:nvSpPr>
        <p:spPr>
          <a:xfrm>
            <a:off x="188259" y="3671047"/>
            <a:ext cx="2837329" cy="1613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Global</a:t>
            </a:r>
            <a:endParaRPr sz="42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Impact</a:t>
            </a:r>
            <a:endParaRPr sz="4200"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4572000" y="1145125"/>
            <a:ext cx="41664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 dirty="0"/>
              <a:t>Simple interface helps make data highly available</a:t>
            </a:r>
            <a:endParaRPr sz="1800" dirty="0"/>
          </a:p>
          <a:p>
            <a:pPr marL="4572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 dirty="0"/>
              <a:t>People like Brandy will be easily able to compile data</a:t>
            </a:r>
            <a:endParaRPr sz="1800" dirty="0"/>
          </a:p>
          <a:p>
            <a:pPr marL="4572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 dirty="0"/>
              <a:t>Large and small businesses will benefit</a:t>
            </a:r>
            <a:endParaRPr sz="1800" dirty="0"/>
          </a:p>
          <a:p>
            <a:pPr marL="4572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 dirty="0"/>
              <a:t>Social Media platforms can use to improve their platforms </a:t>
            </a:r>
            <a:endParaRPr sz="1800" dirty="0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endParaRPr sz="1800" dirty="0"/>
          </a:p>
        </p:txBody>
      </p:sp>
      <p:pic>
        <p:nvPicPr>
          <p:cNvPr id="3074" name="Picture 2" descr="10 Steps to Starting a Business While Keeping Your Full-Time Job | Inc.com">
            <a:extLst>
              <a:ext uri="{FF2B5EF4-FFF2-40B4-BE49-F238E27FC236}">
                <a16:creationId xmlns:a16="http://schemas.microsoft.com/office/drawing/2014/main" id="{BFAC1792-7A40-43B6-A193-D915E0197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290" y="3363875"/>
            <a:ext cx="2916834" cy="1633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124</Words>
  <Application>Microsoft Office PowerPoint</Application>
  <PresentationFormat>On-screen Show (16:9)</PresentationFormat>
  <Paragraphs>27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Roboto</vt:lpstr>
      <vt:lpstr>Arial</vt:lpstr>
      <vt:lpstr>Merriweather</vt:lpstr>
      <vt:lpstr>Paradigm</vt:lpstr>
      <vt:lpstr>Social Media Comparison Team A</vt:lpstr>
      <vt:lpstr>Problem Requirements</vt:lpstr>
      <vt:lpstr>Solution</vt:lpstr>
      <vt:lpstr>Challenges</vt:lpstr>
      <vt:lpstr>Global Impact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Comparison Team A</dc:title>
  <cp:lastModifiedBy>Mortensen, James</cp:lastModifiedBy>
  <cp:revision>3</cp:revision>
  <dcterms:modified xsi:type="dcterms:W3CDTF">2021-12-14T21:04:13Z</dcterms:modified>
</cp:coreProperties>
</file>