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850E-BCC1-4E1A-B8F3-09C6FD0B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3185B-65F2-49C1-AD90-15C12E7B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A1DC-A977-457C-B9B8-8B67350E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35B4-7FEB-40AA-92FF-EA9DFB33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9B0E-E740-460A-ABFD-2FB3F185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372-C4C9-49B8-B2EB-7B5F570D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2F14-D294-4068-87FC-FB19FB10B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3915-8284-4C5A-8AB5-24805D84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093D-06F9-4886-8B77-F97ECD31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0CC0-CF52-4C9C-AE2D-B884F240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58501-B2CB-489C-A409-9BB23726B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CAB33-9C92-448F-BD73-163AA15AD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37CD-A4B2-42BD-95EC-283F44DC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94584-C8D5-4F81-AF4D-BC1D4CC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69C8-100D-475F-B0F2-651BC167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FF7F-2266-40DD-9028-0280BF5B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02EE-02D2-4450-8AB1-7D8E4801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8D36-3540-4372-B890-16667F3B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ECE0-6EF8-4B59-8CC5-D089CDD2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8ACF-11E9-47E6-929E-BA7B0CCC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1FBB-67DC-4A8C-864E-DF706AFF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57B92-DDD6-487E-B3A3-ABF3341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C316-BB85-4D77-8BBD-155AF75A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D05E3-6371-4151-B16D-F690E95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CA67-6EAF-4247-9F20-24A2E673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2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72CD-FAB9-4555-B4FC-14FD2191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F5BD-DE06-4741-BFC3-B79BEC0A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DA1D-05D7-4F4B-80D4-CD75CC46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485D-680C-49D3-80DC-844C1367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29613-4D24-4CF1-916B-46465E8D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5EFB-93BE-4E15-AF49-D5EFBA86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5C46-5FBB-48CA-ADD2-2045BDA0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9968-8239-40E5-A910-B0B6C226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2921B-8A8C-44C8-9852-65EA54FE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DF51-1C36-4BBE-8C34-19EE89A97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6F78B-7A0E-4DAE-BE04-6FC150B47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B5924-2AC6-4071-A2D6-4809F887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62F42-ECDD-4232-9F43-4D34074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4A257-2353-4A71-AAA7-FED93042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7A7D-9EC2-4F7B-8815-BAD7CCC6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5A77-E46B-45C4-AF02-F7478F6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9FC6B-C551-442E-8E9E-5532A0C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65210-0D39-4AEC-B366-0459B58E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46C93-4C36-4751-8B9B-8EB793C4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1ACC-1AD8-4CFF-A298-6AE0490B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293D5-56B3-4161-8FC4-CA5B5D1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2711-5BD3-4C3E-AD0A-6E5A9388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479B-A432-4D58-9EAD-B10AD26A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F595-1EDB-4FC3-874E-A16E1E50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A0AF2-3EFE-4B7C-9062-E416DD9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2E4F-6F40-4818-9111-60F844FB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8B6DB-5D55-418C-9C97-BEB689C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BA18-39FA-44BE-B402-FA9B20A8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BB1DF-7B32-4C40-989D-61A4124EB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21E-32A2-4D62-8FFC-915F99F6A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6A3E-B1F5-4FE6-8B23-29C107A0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9714-C9C4-485A-BD77-4B9DD671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C4CDA-425E-4226-9A8A-866A47E4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AFE3E-D8B9-42A7-B972-70F37DBC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B0DF-C882-4776-9DE1-CC797077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8C1B-C056-4D58-9E08-5B34C1E40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6D8A-2C10-4661-A6C5-48538858FDD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0170-CA9C-4D9A-A1CC-43F6DD97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ABC7-4962-4243-93DF-4261786BF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C4C0-E683-49CC-946C-E3282037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EB7D6E-8301-4FE2-A115-405CF29EFEEF}"/>
              </a:ext>
            </a:extLst>
          </p:cNvPr>
          <p:cNvSpPr/>
          <p:nvPr/>
        </p:nvSpPr>
        <p:spPr>
          <a:xfrm>
            <a:off x="676104" y="1537854"/>
            <a:ext cx="1662545" cy="922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Facebook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963EC2-C9D2-4745-9137-02964984241B}"/>
              </a:ext>
            </a:extLst>
          </p:cNvPr>
          <p:cNvSpPr/>
          <p:nvPr/>
        </p:nvSpPr>
        <p:spPr>
          <a:xfrm>
            <a:off x="2491049" y="1537853"/>
            <a:ext cx="1662545" cy="9227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Twitter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614B77-0265-47F1-920E-9DC56AB39268}"/>
              </a:ext>
            </a:extLst>
          </p:cNvPr>
          <p:cNvSpPr/>
          <p:nvPr/>
        </p:nvSpPr>
        <p:spPr>
          <a:xfrm>
            <a:off x="4305994" y="1537853"/>
            <a:ext cx="1662545" cy="9227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Instagram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0D674C-DDE0-4DB7-A024-B05B6804B5E2}"/>
              </a:ext>
            </a:extLst>
          </p:cNvPr>
          <p:cNvSpPr/>
          <p:nvPr/>
        </p:nvSpPr>
        <p:spPr>
          <a:xfrm>
            <a:off x="6129251" y="1537852"/>
            <a:ext cx="1662545" cy="9227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TikTok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52BF9D-104A-421C-820B-7C8B351BAB9C}"/>
              </a:ext>
            </a:extLst>
          </p:cNvPr>
          <p:cNvSpPr/>
          <p:nvPr/>
        </p:nvSpPr>
        <p:spPr>
          <a:xfrm>
            <a:off x="7952508" y="1537851"/>
            <a:ext cx="1662545" cy="9227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gency FB" panose="020B0503020202020204" pitchFamily="34" charset="0"/>
              </a:rPr>
              <a:t>Youtube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54BC5C-CB8E-4054-9E51-B8D5C9207C7E}"/>
              </a:ext>
            </a:extLst>
          </p:cNvPr>
          <p:cNvSpPr/>
          <p:nvPr/>
        </p:nvSpPr>
        <p:spPr>
          <a:xfrm>
            <a:off x="9767453" y="1537851"/>
            <a:ext cx="1662545" cy="92271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Pinterest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750FE-4021-4E39-B55B-CF2BF167CD3C}"/>
              </a:ext>
            </a:extLst>
          </p:cNvPr>
          <p:cNvSpPr txBox="1"/>
          <p:nvPr/>
        </p:nvSpPr>
        <p:spPr>
          <a:xfrm>
            <a:off x="3437311" y="0"/>
            <a:ext cx="506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Aharoni" panose="020B0604020202020204" pitchFamily="2" charset="-79"/>
              </a:rPr>
              <a:t>Social Media Scraper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E2A67-79EE-440F-B12C-A89389E50AC4}"/>
              </a:ext>
            </a:extLst>
          </p:cNvPr>
          <p:cNvSpPr txBox="1"/>
          <p:nvPr/>
        </p:nvSpPr>
        <p:spPr>
          <a:xfrm>
            <a:off x="4542903" y="799703"/>
            <a:ext cx="28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Select the platform you’d like to scrape.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9D3C5A-8498-4AF8-B918-007FC6F4070B}"/>
              </a:ext>
            </a:extLst>
          </p:cNvPr>
          <p:cNvSpPr/>
          <p:nvPr/>
        </p:nvSpPr>
        <p:spPr>
          <a:xfrm>
            <a:off x="4542903" y="3448247"/>
            <a:ext cx="285126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Site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C0D0BF-CD26-4EFC-B13E-E602FAAFB10E}"/>
              </a:ext>
            </a:extLst>
          </p:cNvPr>
          <p:cNvSpPr/>
          <p:nvPr/>
        </p:nvSpPr>
        <p:spPr>
          <a:xfrm>
            <a:off x="4542902" y="3955512"/>
            <a:ext cx="285126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Site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BCE35-E32B-40B6-B9E3-1E1EE2D3C368}"/>
              </a:ext>
            </a:extLst>
          </p:cNvPr>
          <p:cNvSpPr/>
          <p:nvPr/>
        </p:nvSpPr>
        <p:spPr>
          <a:xfrm>
            <a:off x="4542903" y="4462778"/>
            <a:ext cx="285126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Site 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91801D-0563-48FE-A928-06701BB769CF}"/>
              </a:ext>
            </a:extLst>
          </p:cNvPr>
          <p:cNvSpPr/>
          <p:nvPr/>
        </p:nvSpPr>
        <p:spPr>
          <a:xfrm>
            <a:off x="5644334" y="2908648"/>
            <a:ext cx="648393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1E27D-7D09-4A8E-B66D-A2D131288DA4}"/>
              </a:ext>
            </a:extLst>
          </p:cNvPr>
          <p:cNvSpPr txBox="1"/>
          <p:nvPr/>
        </p:nvSpPr>
        <p:spPr>
          <a:xfrm>
            <a:off x="4542896" y="2442901"/>
            <a:ext cx="28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Input * brand handles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0D5591-D10D-4EE6-B78D-6EE022D2B070}"/>
              </a:ext>
            </a:extLst>
          </p:cNvPr>
          <p:cNvSpPr/>
          <p:nvPr/>
        </p:nvSpPr>
        <p:spPr>
          <a:xfrm>
            <a:off x="3857099" y="6058297"/>
            <a:ext cx="4222866" cy="6234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Start Scraping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78B419-822D-4D4E-AA51-627F9E911BEF}"/>
              </a:ext>
            </a:extLst>
          </p:cNvPr>
          <p:cNvSpPr/>
          <p:nvPr/>
        </p:nvSpPr>
        <p:spPr>
          <a:xfrm>
            <a:off x="4552593" y="4983902"/>
            <a:ext cx="285126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Date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E47D1E-A572-420D-96DF-7A980482DC38}"/>
              </a:ext>
            </a:extLst>
          </p:cNvPr>
          <p:cNvSpPr/>
          <p:nvPr/>
        </p:nvSpPr>
        <p:spPr>
          <a:xfrm>
            <a:off x="4552593" y="5472725"/>
            <a:ext cx="2851265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Date End</a:t>
            </a:r>
          </a:p>
        </p:txBody>
      </p:sp>
    </p:spTree>
    <p:extLst>
      <p:ext uri="{BB962C8B-B14F-4D97-AF65-F5344CB8AC3E}">
        <p14:creationId xmlns:p14="http://schemas.microsoft.com/office/powerpoint/2010/main" val="42352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Slick, Eric</dc:creator>
  <cp:lastModifiedBy>Slick, Eric</cp:lastModifiedBy>
  <cp:revision>4</cp:revision>
  <dcterms:created xsi:type="dcterms:W3CDTF">2022-01-27T17:05:19Z</dcterms:created>
  <dcterms:modified xsi:type="dcterms:W3CDTF">2022-01-28T12:44:00Z</dcterms:modified>
</cp:coreProperties>
</file>