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68.xml"/><Relationship Id="rId12" Type="http://schemas.openxmlformats.org/officeDocument/2006/relationships/tags" Target="../tags/tag67.xml"/><Relationship Id="rId11" Type="http://schemas.openxmlformats.org/officeDocument/2006/relationships/tags" Target="../tags/tag66.xml"/><Relationship Id="rId10" Type="http://schemas.openxmlformats.org/officeDocument/2006/relationships/tags" Target="../tags/tag65.xml"/><Relationship Id="rId1" Type="http://schemas.openxmlformats.org/officeDocument/2006/relationships/tags" Target="../tags/tag56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tags" Target="../tags/tag6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0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25.xml"/><Relationship Id="rId6" Type="http://schemas.openxmlformats.org/officeDocument/2006/relationships/image" Target="../media/image3.jpeg"/><Relationship Id="rId5" Type="http://schemas.openxmlformats.org/officeDocument/2006/relationships/tags" Target="../tags/tag24.xml"/><Relationship Id="rId4" Type="http://schemas.openxmlformats.org/officeDocument/2006/relationships/image" Target="../media/image2.png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39.xml"/><Relationship Id="rId13" Type="http://schemas.openxmlformats.org/officeDocument/2006/relationships/tags" Target="../tags/tag38.xml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tags" Target="../tags/tag2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420745" y="1421765"/>
            <a:ext cx="5212080" cy="212280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sz="6600">
                <a:solidFill>
                  <a:schemeClr val="bg1"/>
                </a:solidFill>
                <a:effectLst/>
                <a:latin typeface="站酷文艺体" panose="02000603000000000000" charset="-122"/>
                <a:ea typeface="站酷文艺体" panose="02000603000000000000" charset="-122"/>
              </a:rPr>
              <a:t>搜索服务产品</a:t>
            </a:r>
            <a:endParaRPr lang="zh-CN" sz="6600">
              <a:solidFill>
                <a:schemeClr val="bg1"/>
              </a:solidFill>
              <a:effectLst/>
              <a:latin typeface="站酷文艺体" panose="02000603000000000000" charset="-122"/>
              <a:ea typeface="站酷文艺体" panose="02000603000000000000" charset="-122"/>
            </a:endParaRPr>
          </a:p>
          <a:p>
            <a:pPr algn="ctr"/>
            <a:r>
              <a:rPr lang="zh-CN" sz="6600">
                <a:solidFill>
                  <a:schemeClr val="bg1"/>
                </a:solidFill>
                <a:effectLst/>
                <a:latin typeface="站酷文艺体" panose="02000603000000000000" charset="-122"/>
                <a:ea typeface="站酷文艺体" panose="02000603000000000000" charset="-122"/>
              </a:rPr>
              <a:t>说明书</a:t>
            </a:r>
            <a:endParaRPr lang="zh-CN" sz="2400">
              <a:solidFill>
                <a:schemeClr val="bg1"/>
              </a:solidFill>
              <a:effectLst/>
              <a:latin typeface="Impact" panose="020B0806030902050204" charset="0"/>
              <a:ea typeface="站酷文艺体" panose="02000603000000000000" charset="-122"/>
              <a:cs typeface="Impact" panose="020B080603090205020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占位符 12"/>
          <p:cNvSpPr txBox="1"/>
          <p:nvPr>
            <p:custDataLst>
              <p:tags r:id="rId1"/>
            </p:custDataLst>
          </p:nvPr>
        </p:nvSpPr>
        <p:spPr>
          <a:xfrm>
            <a:off x="4954178" y="690147"/>
            <a:ext cx="5920289" cy="2100870"/>
          </a:xfrm>
          <a:prstGeom prst="rect">
            <a:avLst/>
          </a:prstGeom>
          <a:solidFill>
            <a:schemeClr val="lt1">
              <a:alpha val="4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360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请在此处添加文本</a:t>
            </a:r>
            <a:endParaRPr lang="zh-CN" altLang="en-US" sz="36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9" name="文本占位符 14"/>
          <p:cNvSpPr txBox="1"/>
          <p:nvPr>
            <p:custDataLst>
              <p:tags r:id="rId2"/>
            </p:custDataLst>
          </p:nvPr>
        </p:nvSpPr>
        <p:spPr>
          <a:xfrm>
            <a:off x="4930867" y="3758952"/>
            <a:ext cx="5920289" cy="2096976"/>
          </a:xfrm>
          <a:prstGeom prst="rect">
            <a:avLst/>
          </a:prstGeom>
          <a:solidFill>
            <a:schemeClr val="lt1">
              <a:alpha val="4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360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请在此处添加文本</a:t>
            </a:r>
            <a:endParaRPr lang="zh-CN" altLang="en-US" sz="36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grpSp>
        <p:nvGrpSpPr>
          <p:cNvPr id="21" name="组合 20"/>
          <p:cNvGrpSpPr/>
          <p:nvPr>
            <p:custDataLst>
              <p:tags r:id="rId3"/>
            </p:custDataLst>
          </p:nvPr>
        </p:nvGrpSpPr>
        <p:grpSpPr>
          <a:xfrm>
            <a:off x="942332" y="1127749"/>
            <a:ext cx="4171315" cy="4171321"/>
            <a:chOff x="942332" y="1127749"/>
            <a:chExt cx="4171315" cy="4171321"/>
          </a:xfrm>
        </p:grpSpPr>
        <p:sp>
          <p:nvSpPr>
            <p:cNvPr id="13" name="空心弧 12"/>
            <p:cNvSpPr/>
            <p:nvPr>
              <p:custDataLst>
                <p:tags r:id="rId4"/>
              </p:custDataLst>
            </p:nvPr>
          </p:nvSpPr>
          <p:spPr>
            <a:xfrm>
              <a:off x="942332" y="1127749"/>
              <a:ext cx="4171311" cy="4171319"/>
            </a:xfrm>
            <a:prstGeom prst="blockArc">
              <a:avLst>
                <a:gd name="adj1" fmla="val 10831273"/>
                <a:gd name="adj2" fmla="val 13564816"/>
                <a:gd name="adj3" fmla="val 6268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空心弧 13"/>
            <p:cNvSpPr/>
            <p:nvPr>
              <p:custDataLst>
                <p:tags r:id="rId5"/>
              </p:custDataLst>
            </p:nvPr>
          </p:nvSpPr>
          <p:spPr>
            <a:xfrm>
              <a:off x="942332" y="1127749"/>
              <a:ext cx="4171311" cy="4171315"/>
            </a:xfrm>
            <a:prstGeom prst="blockArc">
              <a:avLst>
                <a:gd name="adj1" fmla="val 13578872"/>
                <a:gd name="adj2" fmla="val 16208642"/>
                <a:gd name="adj3" fmla="val 635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空心弧 14"/>
            <p:cNvSpPr/>
            <p:nvPr>
              <p:custDataLst>
                <p:tags r:id="rId6"/>
              </p:custDataLst>
            </p:nvPr>
          </p:nvSpPr>
          <p:spPr>
            <a:xfrm>
              <a:off x="942332" y="1127749"/>
              <a:ext cx="4171315" cy="4171313"/>
            </a:xfrm>
            <a:prstGeom prst="blockArc">
              <a:avLst>
                <a:gd name="adj1" fmla="val 16210574"/>
                <a:gd name="adj2" fmla="val 18892479"/>
                <a:gd name="adj3" fmla="val 622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空心弧 15"/>
            <p:cNvSpPr/>
            <p:nvPr>
              <p:custDataLst>
                <p:tags r:id="rId7"/>
              </p:custDataLst>
            </p:nvPr>
          </p:nvSpPr>
          <p:spPr>
            <a:xfrm>
              <a:off x="942332" y="1127749"/>
              <a:ext cx="4171311" cy="4171315"/>
            </a:xfrm>
            <a:prstGeom prst="blockArc">
              <a:avLst>
                <a:gd name="adj1" fmla="val 18900246"/>
                <a:gd name="adj2" fmla="val 82723"/>
                <a:gd name="adj3" fmla="val 640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空心弧 16"/>
            <p:cNvSpPr/>
            <p:nvPr>
              <p:custDataLst>
                <p:tags r:id="rId8"/>
              </p:custDataLst>
            </p:nvPr>
          </p:nvSpPr>
          <p:spPr>
            <a:xfrm>
              <a:off x="942332" y="1127749"/>
              <a:ext cx="4171311" cy="4171319"/>
            </a:xfrm>
            <a:prstGeom prst="blockArc">
              <a:avLst>
                <a:gd name="adj1" fmla="val 10778"/>
                <a:gd name="adj2" fmla="val 2777269"/>
                <a:gd name="adj3" fmla="val 632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空心弧 17"/>
            <p:cNvSpPr/>
            <p:nvPr>
              <p:custDataLst>
                <p:tags r:id="rId9"/>
              </p:custDataLst>
            </p:nvPr>
          </p:nvSpPr>
          <p:spPr>
            <a:xfrm>
              <a:off x="942332" y="1127749"/>
              <a:ext cx="4171311" cy="4171319"/>
            </a:xfrm>
            <a:prstGeom prst="blockArc">
              <a:avLst>
                <a:gd name="adj1" fmla="val 2739317"/>
                <a:gd name="adj2" fmla="val 5366301"/>
                <a:gd name="adj3" fmla="val 630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空心弧 18"/>
            <p:cNvSpPr/>
            <p:nvPr>
              <p:custDataLst>
                <p:tags r:id="rId10"/>
              </p:custDataLst>
            </p:nvPr>
          </p:nvSpPr>
          <p:spPr>
            <a:xfrm>
              <a:off x="942332" y="1127749"/>
              <a:ext cx="4171311" cy="4171317"/>
            </a:xfrm>
            <a:prstGeom prst="blockArc">
              <a:avLst>
                <a:gd name="adj1" fmla="val 5371560"/>
                <a:gd name="adj2" fmla="val 7985616"/>
                <a:gd name="adj3" fmla="val 622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空心弧 19"/>
            <p:cNvSpPr/>
            <p:nvPr>
              <p:custDataLst>
                <p:tags r:id="rId11"/>
              </p:custDataLst>
            </p:nvPr>
          </p:nvSpPr>
          <p:spPr>
            <a:xfrm>
              <a:off x="942332" y="1127749"/>
              <a:ext cx="4171311" cy="4171321"/>
            </a:xfrm>
            <a:prstGeom prst="blockArc">
              <a:avLst>
                <a:gd name="adj1" fmla="val 7990581"/>
                <a:gd name="adj2" fmla="val 10853784"/>
                <a:gd name="adj3" fmla="val 627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文本占位符 3"/>
          <p:cNvSpPr txBox="1"/>
          <p:nvPr>
            <p:custDataLst>
              <p:tags r:id="rId12"/>
            </p:custDataLst>
          </p:nvPr>
        </p:nvSpPr>
        <p:spPr>
          <a:xfrm>
            <a:off x="1227997" y="1413417"/>
            <a:ext cx="3600000" cy="3600000"/>
          </a:xfrm>
          <a:prstGeom prst="ellipse">
            <a:avLst/>
          </a:prstGeom>
          <a:noFill/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请在此处添加文本</a:t>
            </a:r>
            <a:endParaRPr lang="zh-CN" altLang="en-US" sz="44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>
            <p:custDataLst>
              <p:tags r:id="rId1"/>
            </p:custDataLst>
          </p:nvPr>
        </p:nvGrpSpPr>
        <p:grpSpPr>
          <a:xfrm>
            <a:off x="4010017" y="1343649"/>
            <a:ext cx="4171315" cy="4171321"/>
            <a:chOff x="942332" y="1127749"/>
            <a:chExt cx="4171315" cy="4171321"/>
          </a:xfrm>
          <a:solidFill>
            <a:schemeClr val="lt1">
              <a:alpha val="44000"/>
            </a:schemeClr>
          </a:solidFill>
        </p:grpSpPr>
        <p:sp>
          <p:nvSpPr>
            <p:cNvPr id="13" name="空心弧 12"/>
            <p:cNvSpPr/>
            <p:nvPr>
              <p:custDataLst>
                <p:tags r:id="rId2"/>
              </p:custDataLst>
            </p:nvPr>
          </p:nvSpPr>
          <p:spPr>
            <a:xfrm>
              <a:off x="942332" y="1127749"/>
              <a:ext cx="4171311" cy="4171319"/>
            </a:xfrm>
            <a:prstGeom prst="blockArc">
              <a:avLst>
                <a:gd name="adj1" fmla="val 10831273"/>
                <a:gd name="adj2" fmla="val 13564816"/>
                <a:gd name="adj3" fmla="val 6268"/>
              </a:avLst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空心弧 13"/>
            <p:cNvSpPr/>
            <p:nvPr>
              <p:custDataLst>
                <p:tags r:id="rId3"/>
              </p:custDataLst>
            </p:nvPr>
          </p:nvSpPr>
          <p:spPr>
            <a:xfrm>
              <a:off x="942332" y="1127749"/>
              <a:ext cx="4171311" cy="4171315"/>
            </a:xfrm>
            <a:prstGeom prst="blockArc">
              <a:avLst>
                <a:gd name="adj1" fmla="val 13578872"/>
                <a:gd name="adj2" fmla="val 16208642"/>
                <a:gd name="adj3" fmla="val 6354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空心弧 14"/>
            <p:cNvSpPr/>
            <p:nvPr>
              <p:custDataLst>
                <p:tags r:id="rId4"/>
              </p:custDataLst>
            </p:nvPr>
          </p:nvSpPr>
          <p:spPr>
            <a:xfrm>
              <a:off x="942332" y="1127749"/>
              <a:ext cx="4171315" cy="4171313"/>
            </a:xfrm>
            <a:prstGeom prst="blockArc">
              <a:avLst>
                <a:gd name="adj1" fmla="val 16210574"/>
                <a:gd name="adj2" fmla="val 18892479"/>
                <a:gd name="adj3" fmla="val 62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空心弧 15"/>
            <p:cNvSpPr/>
            <p:nvPr>
              <p:custDataLst>
                <p:tags r:id="rId5"/>
              </p:custDataLst>
            </p:nvPr>
          </p:nvSpPr>
          <p:spPr>
            <a:xfrm>
              <a:off x="942332" y="1127749"/>
              <a:ext cx="4171311" cy="4171315"/>
            </a:xfrm>
            <a:prstGeom prst="blockArc">
              <a:avLst>
                <a:gd name="adj1" fmla="val 18900246"/>
                <a:gd name="adj2" fmla="val 82723"/>
                <a:gd name="adj3" fmla="val 6404"/>
              </a:avLst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空心弧 16"/>
            <p:cNvSpPr/>
            <p:nvPr>
              <p:custDataLst>
                <p:tags r:id="rId6"/>
              </p:custDataLst>
            </p:nvPr>
          </p:nvSpPr>
          <p:spPr>
            <a:xfrm>
              <a:off x="942332" y="1127749"/>
              <a:ext cx="4171311" cy="4171319"/>
            </a:xfrm>
            <a:prstGeom prst="blockArc">
              <a:avLst>
                <a:gd name="adj1" fmla="val 10778"/>
                <a:gd name="adj2" fmla="val 2777269"/>
                <a:gd name="adj3" fmla="val 6320"/>
              </a:avLst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空心弧 17"/>
            <p:cNvSpPr/>
            <p:nvPr>
              <p:custDataLst>
                <p:tags r:id="rId7"/>
              </p:custDataLst>
            </p:nvPr>
          </p:nvSpPr>
          <p:spPr>
            <a:xfrm>
              <a:off x="942332" y="1127749"/>
              <a:ext cx="4171311" cy="4171319"/>
            </a:xfrm>
            <a:prstGeom prst="blockArc">
              <a:avLst>
                <a:gd name="adj1" fmla="val 2739317"/>
                <a:gd name="adj2" fmla="val 5366301"/>
                <a:gd name="adj3" fmla="val 6307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空心弧 18"/>
            <p:cNvSpPr/>
            <p:nvPr>
              <p:custDataLst>
                <p:tags r:id="rId8"/>
              </p:custDataLst>
            </p:nvPr>
          </p:nvSpPr>
          <p:spPr>
            <a:xfrm>
              <a:off x="942332" y="1127749"/>
              <a:ext cx="4171311" cy="4171317"/>
            </a:xfrm>
            <a:prstGeom prst="blockArc">
              <a:avLst>
                <a:gd name="adj1" fmla="val 5371560"/>
                <a:gd name="adj2" fmla="val 7985616"/>
                <a:gd name="adj3" fmla="val 6221"/>
              </a:avLst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空心弧 19"/>
            <p:cNvSpPr/>
            <p:nvPr>
              <p:custDataLst>
                <p:tags r:id="rId9"/>
              </p:custDataLst>
            </p:nvPr>
          </p:nvSpPr>
          <p:spPr>
            <a:xfrm>
              <a:off x="942332" y="1127749"/>
              <a:ext cx="4171311" cy="4171321"/>
            </a:xfrm>
            <a:prstGeom prst="blockArc">
              <a:avLst>
                <a:gd name="adj1" fmla="val 7990581"/>
                <a:gd name="adj2" fmla="val 10853784"/>
                <a:gd name="adj3" fmla="val 6276"/>
              </a:avLst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文本占位符 3"/>
          <p:cNvSpPr txBox="1"/>
          <p:nvPr>
            <p:custDataLst>
              <p:tags r:id="rId10"/>
            </p:custDataLst>
          </p:nvPr>
        </p:nvSpPr>
        <p:spPr>
          <a:xfrm>
            <a:off x="4295682" y="1629317"/>
            <a:ext cx="3600000" cy="3600000"/>
          </a:xfrm>
          <a:prstGeom prst="ellipse">
            <a:avLst/>
          </a:prstGeom>
          <a:noFill/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0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再见</a:t>
            </a:r>
            <a:endParaRPr lang="zh-CN" altLang="en-US" sz="80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>
            <p:custDataLst>
              <p:tags r:id="rId2"/>
            </p:custDataLst>
          </p:nvPr>
        </p:nvSpPr>
        <p:spPr>
          <a:xfrm>
            <a:off x="5023485" y="1582103"/>
            <a:ext cx="628650" cy="628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3600" b="1" strike="noStrike" noProof="1">
                <a:solidFill>
                  <a:schemeClr val="accent1">
                    <a:lumMod val="50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  <a:cs typeface="+mj-lt"/>
              </a:rPr>
              <a:t>1</a:t>
            </a:r>
            <a:endParaRPr lang="en-US" altLang="zh-CN" sz="3600" b="1" strike="noStrike" noProof="1">
              <a:solidFill>
                <a:schemeClr val="accent1">
                  <a:lumMod val="50000"/>
                </a:schemeClr>
              </a:solidFill>
              <a:latin typeface="站酷文艺体" panose="02000603000000000000" charset="-122"/>
              <a:ea typeface="站酷文艺体" panose="02000603000000000000" charset="-122"/>
              <a:cs typeface="+mj-lt"/>
            </a:endParaRPr>
          </a:p>
        </p:txBody>
      </p:sp>
      <p:sp>
        <p:nvSpPr>
          <p:cNvPr id="5" name="椭圆 4"/>
          <p:cNvSpPr/>
          <p:nvPr>
            <p:custDataLst>
              <p:tags r:id="rId3"/>
            </p:custDataLst>
          </p:nvPr>
        </p:nvSpPr>
        <p:spPr>
          <a:xfrm>
            <a:off x="5023485" y="2558415"/>
            <a:ext cx="628650" cy="628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3600" b="1" strike="noStrike" noProof="1">
                <a:solidFill>
                  <a:schemeClr val="accent1">
                    <a:lumMod val="50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  <a:cs typeface="+mj-lt"/>
              </a:rPr>
              <a:t>2</a:t>
            </a:r>
            <a:endParaRPr lang="en-US" altLang="zh-CN" sz="3600" b="1" strike="noStrike" noProof="1">
              <a:solidFill>
                <a:schemeClr val="accent1">
                  <a:lumMod val="50000"/>
                </a:schemeClr>
              </a:solidFill>
              <a:latin typeface="站酷文艺体" panose="02000603000000000000" charset="-122"/>
              <a:ea typeface="站酷文艺体" panose="02000603000000000000" charset="-122"/>
              <a:cs typeface="+mj-lt"/>
            </a:endParaRPr>
          </a:p>
        </p:txBody>
      </p:sp>
      <p:sp>
        <p:nvSpPr>
          <p:cNvPr id="21" name="椭圆 20"/>
          <p:cNvSpPr/>
          <p:nvPr>
            <p:custDataLst>
              <p:tags r:id="rId4"/>
            </p:custDataLst>
          </p:nvPr>
        </p:nvSpPr>
        <p:spPr>
          <a:xfrm>
            <a:off x="5023485" y="3534728"/>
            <a:ext cx="628650" cy="628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3600" b="1" strike="noStrike" noProof="1">
                <a:solidFill>
                  <a:schemeClr val="accent1">
                    <a:lumMod val="50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  <a:cs typeface="+mj-lt"/>
              </a:rPr>
              <a:t>3</a:t>
            </a:r>
            <a:endParaRPr lang="en-US" altLang="zh-CN" sz="3600" b="1" strike="noStrike" noProof="1">
              <a:solidFill>
                <a:schemeClr val="accent1">
                  <a:lumMod val="50000"/>
                </a:schemeClr>
              </a:solidFill>
              <a:latin typeface="站酷文艺体" panose="02000603000000000000" charset="-122"/>
              <a:ea typeface="站酷文艺体" panose="02000603000000000000" charset="-122"/>
              <a:cs typeface="+mj-lt"/>
            </a:endParaRPr>
          </a:p>
        </p:txBody>
      </p:sp>
      <p:sp>
        <p:nvSpPr>
          <p:cNvPr id="22" name="椭圆 21"/>
          <p:cNvSpPr/>
          <p:nvPr>
            <p:custDataLst>
              <p:tags r:id="rId5"/>
            </p:custDataLst>
          </p:nvPr>
        </p:nvSpPr>
        <p:spPr>
          <a:xfrm>
            <a:off x="5023485" y="4511040"/>
            <a:ext cx="628650" cy="628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3600" b="1" strike="noStrike" noProof="1">
                <a:solidFill>
                  <a:schemeClr val="accent1">
                    <a:lumMod val="50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  <a:cs typeface="+mj-lt"/>
              </a:rPr>
              <a:t>4</a:t>
            </a:r>
            <a:endParaRPr lang="en-US" altLang="zh-CN" sz="3600" b="1" strike="noStrike" noProof="1">
              <a:solidFill>
                <a:schemeClr val="accent1">
                  <a:lumMod val="50000"/>
                </a:schemeClr>
              </a:solidFill>
              <a:latin typeface="站酷文艺体" panose="02000603000000000000" charset="-122"/>
              <a:ea typeface="站酷文艺体" panose="02000603000000000000" charset="-122"/>
              <a:cs typeface="+mj-lt"/>
            </a:endParaRPr>
          </a:p>
        </p:txBody>
      </p:sp>
      <p:sp>
        <p:nvSpPr>
          <p:cNvPr id="4102" name="文本占位符 12"/>
          <p:cNvSpPr txBox="1"/>
          <p:nvPr>
            <p:custDataLst>
              <p:tags r:id="rId6"/>
            </p:custDataLst>
          </p:nvPr>
        </p:nvSpPr>
        <p:spPr>
          <a:xfrm>
            <a:off x="5806123" y="1504315"/>
            <a:ext cx="5565775" cy="765175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ctr"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场景介绍</a:t>
            </a:r>
            <a:endParaRPr lang="zh-CN" altLang="en-US" sz="2800" dirty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4103" name="文本占位符 14"/>
          <p:cNvSpPr txBox="1"/>
          <p:nvPr>
            <p:custDataLst>
              <p:tags r:id="rId7"/>
            </p:custDataLst>
          </p:nvPr>
        </p:nvSpPr>
        <p:spPr>
          <a:xfrm>
            <a:off x="5806123" y="2490153"/>
            <a:ext cx="5565775" cy="763587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ctr"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功能介绍</a:t>
            </a:r>
            <a:endParaRPr lang="zh-CN" altLang="en-US" sz="2800" dirty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4104" name="文本占位符 3"/>
          <p:cNvSpPr txBox="1"/>
          <p:nvPr>
            <p:custDataLst>
              <p:tags r:id="rId8"/>
            </p:custDataLst>
          </p:nvPr>
        </p:nvSpPr>
        <p:spPr>
          <a:xfrm>
            <a:off x="5806123" y="3450590"/>
            <a:ext cx="5565775" cy="766763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ctr"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设计方案</a:t>
            </a:r>
            <a:endParaRPr lang="zh-CN" altLang="en-US" sz="2800" dirty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4105" name="文本占位符 7"/>
          <p:cNvSpPr txBox="1"/>
          <p:nvPr>
            <p:custDataLst>
              <p:tags r:id="rId9"/>
            </p:custDataLst>
          </p:nvPr>
        </p:nvSpPr>
        <p:spPr>
          <a:xfrm>
            <a:off x="5806123" y="4425315"/>
            <a:ext cx="5565775" cy="768350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ctr"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后续发展</a:t>
            </a:r>
            <a:endParaRPr lang="zh-CN" altLang="en-US" sz="2800" dirty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024380" y="2707640"/>
            <a:ext cx="742950" cy="742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solidFill>
                  <a:schemeClr val="accent1">
                    <a:lumMod val="50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</a:rPr>
              <a:t>目</a:t>
            </a:r>
            <a:endParaRPr lang="zh-CN" altLang="en-US" sz="4000">
              <a:solidFill>
                <a:schemeClr val="accent1">
                  <a:lumMod val="50000"/>
                </a:schemeClr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54325" y="2707640"/>
            <a:ext cx="742950" cy="74295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录</a:t>
            </a:r>
            <a:endParaRPr lang="zh-CN" altLang="en-US" sz="4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80260" y="3469005"/>
            <a:ext cx="14630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CONTENTS</a:t>
            </a:r>
            <a:endParaRPr lang="en-US" altLang="zh-CN" sz="2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1" grpId="0" animBg="1"/>
      <p:bldP spid="22" grpId="0" animBg="1"/>
      <p:bldP spid="4102" grpId="0"/>
      <p:bldP spid="4103" grpId="0"/>
      <p:bldP spid="4104" grpId="0"/>
      <p:bldP spid="4105" grpId="0"/>
      <p:bldP spid="6" grpId="0" animBg="1"/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椭圆 5"/>
          <p:cNvSpPr/>
          <p:nvPr/>
        </p:nvSpPr>
        <p:spPr>
          <a:xfrm>
            <a:off x="3975735" y="3268345"/>
            <a:ext cx="321310" cy="3213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4000">
              <a:solidFill>
                <a:schemeClr val="accent1">
                  <a:lumMod val="50000"/>
                </a:schemeClr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937500" y="3268345"/>
            <a:ext cx="321310" cy="32131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4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42716" y="2767965"/>
            <a:ext cx="424688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8000">
                <a:solidFill>
                  <a:schemeClr val="bg1"/>
                </a:solidFill>
                <a:latin typeface="Impact" panose="020B0806030902050204" charset="0"/>
                <a:ea typeface="站酷文艺体" panose="02000603000000000000" charset="-122"/>
                <a:cs typeface="Impact" panose="020B0806030902050204" charset="0"/>
              </a:rPr>
              <a:t>场景介绍</a:t>
            </a:r>
            <a:endParaRPr lang="zh-CN" altLang="en-US" sz="8000">
              <a:solidFill>
                <a:schemeClr val="bg1"/>
              </a:solidFill>
              <a:latin typeface="Impact" panose="020B0806030902050204" charset="0"/>
              <a:ea typeface="站酷文艺体" panose="02000603000000000000" charset="-122"/>
              <a:cs typeface="Impact" panose="020B080603090205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椭圆 5"/>
          <p:cNvSpPr/>
          <p:nvPr/>
        </p:nvSpPr>
        <p:spPr>
          <a:xfrm>
            <a:off x="655320" y="537210"/>
            <a:ext cx="742950" cy="742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solidFill>
                  <a:schemeClr val="accent1">
                    <a:lumMod val="50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</a:rPr>
              <a:t>章</a:t>
            </a:r>
            <a:endParaRPr lang="zh-CN" altLang="en-US" sz="4000">
              <a:solidFill>
                <a:schemeClr val="accent1">
                  <a:lumMod val="50000"/>
                </a:schemeClr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485265" y="537210"/>
            <a:ext cx="742950" cy="74295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一</a:t>
            </a:r>
            <a:endParaRPr lang="zh-CN" altLang="en-US" sz="4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1543" y="1298575"/>
            <a:ext cx="10623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PART A</a:t>
            </a:r>
            <a:endParaRPr lang="en-US" altLang="zh-CN" sz="2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4" name="对角圆角矩形 3"/>
          <p:cNvSpPr/>
          <p:nvPr/>
        </p:nvSpPr>
        <p:spPr>
          <a:xfrm>
            <a:off x="758825" y="1976755"/>
            <a:ext cx="10732770" cy="4069715"/>
          </a:xfrm>
          <a:prstGeom prst="round2DiagRect">
            <a:avLst>
              <a:gd name="adj1" fmla="val 10467"/>
              <a:gd name="adj2" fmla="val 0"/>
            </a:avLst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5" name="标题 1"/>
          <p:cNvSpPr txBox="1"/>
          <p:nvPr>
            <p:custDataLst>
              <p:tags r:id="rId1"/>
            </p:custDataLst>
          </p:nvPr>
        </p:nvSpPr>
        <p:spPr>
          <a:xfrm>
            <a:off x="2640330" y="610235"/>
            <a:ext cx="7531100" cy="59753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5400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场景介绍</a:t>
            </a:r>
            <a:endParaRPr lang="zh-CN" altLang="en-US" sz="54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2"/>
          <p:cNvSpPr txBox="1"/>
          <p:nvPr>
            <p:custDataLst>
              <p:tags r:id="rId1"/>
            </p:custDataLst>
          </p:nvPr>
        </p:nvSpPr>
        <p:spPr>
          <a:xfrm>
            <a:off x="1104365" y="2411113"/>
            <a:ext cx="2210870" cy="3150000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请在此处添加文本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7" name="文本占位符 14"/>
          <p:cNvSpPr txBox="1"/>
          <p:nvPr>
            <p:custDataLst>
              <p:tags r:id="rId2"/>
            </p:custDataLst>
          </p:nvPr>
        </p:nvSpPr>
        <p:spPr>
          <a:xfrm>
            <a:off x="3783887" y="2411113"/>
            <a:ext cx="2210870" cy="3150000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请在此处添加文本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8" name="文本占位符 3"/>
          <p:cNvSpPr txBox="1"/>
          <p:nvPr>
            <p:custDataLst>
              <p:tags r:id="rId3"/>
            </p:custDataLst>
          </p:nvPr>
        </p:nvSpPr>
        <p:spPr>
          <a:xfrm>
            <a:off x="6463409" y="2411113"/>
            <a:ext cx="2210870" cy="3150000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请在此处添加文本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9" name="文本占位符 7"/>
          <p:cNvSpPr txBox="1"/>
          <p:nvPr>
            <p:custDataLst>
              <p:tags r:id="rId4"/>
            </p:custDataLst>
          </p:nvPr>
        </p:nvSpPr>
        <p:spPr>
          <a:xfrm>
            <a:off x="9142930" y="2411113"/>
            <a:ext cx="2210870" cy="3150000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zh-CN" altLang="en-US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请在此处添加文本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1" name="对角圆角矩形 10"/>
          <p:cNvSpPr/>
          <p:nvPr>
            <p:custDataLst>
              <p:tags r:id="rId5"/>
            </p:custDataLst>
          </p:nvPr>
        </p:nvSpPr>
        <p:spPr>
          <a:xfrm>
            <a:off x="6075045" y="2032635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3</a:t>
            </a:r>
            <a:endParaRPr lang="en-US" altLang="zh-CN" sz="4400" b="1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2" name="对角圆角矩形 11"/>
          <p:cNvSpPr/>
          <p:nvPr>
            <p:custDataLst>
              <p:tags r:id="rId6"/>
            </p:custDataLst>
          </p:nvPr>
        </p:nvSpPr>
        <p:spPr>
          <a:xfrm>
            <a:off x="3425825" y="2032635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2</a:t>
            </a:r>
            <a:endParaRPr lang="en-US" altLang="zh-CN" sz="4400" b="1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3" name="对角圆角矩形 12"/>
          <p:cNvSpPr/>
          <p:nvPr>
            <p:custDataLst>
              <p:tags r:id="rId7"/>
            </p:custDataLst>
          </p:nvPr>
        </p:nvSpPr>
        <p:spPr>
          <a:xfrm>
            <a:off x="8766810" y="2032635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4</a:t>
            </a:r>
            <a:endParaRPr lang="en-US" altLang="zh-CN" sz="4400" b="1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4" name="对角圆角矩形 13"/>
          <p:cNvSpPr/>
          <p:nvPr>
            <p:custDataLst>
              <p:tags r:id="rId8"/>
            </p:custDataLst>
          </p:nvPr>
        </p:nvSpPr>
        <p:spPr>
          <a:xfrm>
            <a:off x="732790" y="2032635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1</a:t>
            </a:r>
            <a:endParaRPr lang="en-US" altLang="zh-CN" sz="4400" b="1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5" name="标题 1"/>
          <p:cNvSpPr txBox="1"/>
          <p:nvPr>
            <p:custDataLst>
              <p:tags r:id="rId9"/>
            </p:custDataLst>
          </p:nvPr>
        </p:nvSpPr>
        <p:spPr>
          <a:xfrm>
            <a:off x="2640330" y="610235"/>
            <a:ext cx="7531100" cy="59753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5400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请在此处添加标题</a:t>
            </a:r>
            <a:endParaRPr lang="zh-CN" altLang="en-US" sz="54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55320" y="537210"/>
            <a:ext cx="742950" cy="742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solidFill>
                  <a:schemeClr val="accent1">
                    <a:lumMod val="50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</a:rPr>
              <a:t>章</a:t>
            </a:r>
            <a:endParaRPr lang="zh-CN" altLang="en-US" sz="4000">
              <a:solidFill>
                <a:schemeClr val="accent1">
                  <a:lumMod val="50000"/>
                </a:schemeClr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485265" y="537210"/>
            <a:ext cx="742950" cy="74295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一</a:t>
            </a:r>
            <a:endParaRPr lang="zh-CN" altLang="en-US" sz="4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1543" y="1298575"/>
            <a:ext cx="10623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PART A</a:t>
            </a:r>
            <a:endParaRPr lang="en-US" altLang="zh-CN" sz="2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/>
          <p:nvPr>
            <p:custDataLst>
              <p:tags r:id="rId1"/>
            </p:custDataLst>
          </p:nvPr>
        </p:nvSpPr>
        <p:spPr>
          <a:xfrm>
            <a:off x="2940050" y="537210"/>
            <a:ext cx="8300085" cy="98234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请在此处添加标题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4" name="文本占位符 11"/>
          <p:cNvSpPr txBox="1"/>
          <p:nvPr>
            <p:custDataLst>
              <p:tags r:id="rId2"/>
            </p:custDataLst>
          </p:nvPr>
        </p:nvSpPr>
        <p:spPr>
          <a:xfrm>
            <a:off x="655320" y="1843405"/>
            <a:ext cx="5330825" cy="4030980"/>
          </a:xfrm>
          <a:prstGeom prst="rect">
            <a:avLst/>
          </a:prstGeom>
          <a:solidFill>
            <a:schemeClr val="lt1">
              <a:alpha val="44000"/>
            </a:scheme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请在此输入内容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635" y="1824990"/>
            <a:ext cx="5261610" cy="18192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635" y="4054475"/>
            <a:ext cx="5261610" cy="1819275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655320" y="537210"/>
            <a:ext cx="742950" cy="742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solidFill>
                  <a:schemeClr val="accent1">
                    <a:lumMod val="50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</a:rPr>
              <a:t>章</a:t>
            </a:r>
            <a:endParaRPr lang="zh-CN" altLang="en-US" sz="4000">
              <a:solidFill>
                <a:schemeClr val="accent1">
                  <a:lumMod val="50000"/>
                </a:schemeClr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485265" y="537210"/>
            <a:ext cx="742950" cy="74295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一</a:t>
            </a:r>
            <a:endParaRPr lang="zh-CN" altLang="en-US" sz="4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1543" y="1298575"/>
            <a:ext cx="10623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PART A</a:t>
            </a:r>
            <a:endParaRPr lang="en-US" altLang="zh-CN" sz="2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pic>
        <p:nvPicPr>
          <p:cNvPr id="2" name="图片 1" descr="caleb-woods-324664-unsplash"/>
          <p:cNvPicPr>
            <a:picLocks noChangeAspect="1"/>
          </p:cNvPicPr>
          <p:nvPr/>
        </p:nvPicPr>
        <p:blipFill>
          <a:blip r:embed="rId6">
            <a:lum bright="12000" contrast="12000"/>
          </a:blip>
          <a:srcRect l="47254" t="701" b="26444"/>
          <a:stretch>
            <a:fillRect/>
          </a:stretch>
        </p:blipFill>
        <p:spPr>
          <a:xfrm>
            <a:off x="6096635" y="1824990"/>
            <a:ext cx="5261610" cy="404876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12"/>
          <p:cNvSpPr txBox="1"/>
          <p:nvPr>
            <p:custDataLst>
              <p:tags r:id="rId1"/>
            </p:custDataLst>
          </p:nvPr>
        </p:nvSpPr>
        <p:spPr>
          <a:xfrm>
            <a:off x="1135200" y="2163182"/>
            <a:ext cx="2948400" cy="1764000"/>
          </a:xfrm>
          <a:prstGeom prst="rect">
            <a:avLst/>
          </a:prstGeom>
          <a:solidFill>
            <a:schemeClr val="lt1">
              <a:alpha val="4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320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请在此处添加文本</a:t>
            </a:r>
            <a:endParaRPr lang="zh-CN" altLang="en-US" sz="32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3" name="文本占位符 14"/>
          <p:cNvSpPr txBox="1"/>
          <p:nvPr>
            <p:custDataLst>
              <p:tags r:id="rId2"/>
            </p:custDataLst>
          </p:nvPr>
        </p:nvSpPr>
        <p:spPr>
          <a:xfrm>
            <a:off x="4770300" y="2163182"/>
            <a:ext cx="2948400" cy="1764000"/>
          </a:xfrm>
          <a:prstGeom prst="rect">
            <a:avLst/>
          </a:prstGeom>
          <a:solidFill>
            <a:schemeClr val="lt1">
              <a:alpha val="4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320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请在此处添加文本</a:t>
            </a:r>
            <a:endParaRPr lang="zh-CN" altLang="en-US" sz="32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4" name="文本占位符 3"/>
          <p:cNvSpPr txBox="1"/>
          <p:nvPr>
            <p:custDataLst>
              <p:tags r:id="rId3"/>
            </p:custDataLst>
          </p:nvPr>
        </p:nvSpPr>
        <p:spPr>
          <a:xfrm>
            <a:off x="8405400" y="2163182"/>
            <a:ext cx="2948400" cy="1764000"/>
          </a:xfrm>
          <a:prstGeom prst="rect">
            <a:avLst/>
          </a:prstGeom>
          <a:solidFill>
            <a:schemeClr val="lt1">
              <a:alpha val="4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320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请在此处添加文本</a:t>
            </a:r>
            <a:endParaRPr lang="zh-CN" altLang="en-US" sz="32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5" name="文本占位符 7"/>
          <p:cNvSpPr txBox="1"/>
          <p:nvPr>
            <p:custDataLst>
              <p:tags r:id="rId4"/>
            </p:custDataLst>
          </p:nvPr>
        </p:nvSpPr>
        <p:spPr>
          <a:xfrm>
            <a:off x="1135200" y="4528026"/>
            <a:ext cx="2948400" cy="1764000"/>
          </a:xfrm>
          <a:prstGeom prst="rect">
            <a:avLst/>
          </a:prstGeom>
          <a:solidFill>
            <a:schemeClr val="lt1">
              <a:alpha val="4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zh-CN" altLang="en-US" sz="320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请在此处添加文本</a:t>
            </a:r>
            <a:endParaRPr lang="zh-CN" altLang="en-US" sz="32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6" name="文本占位符 9"/>
          <p:cNvSpPr txBox="1"/>
          <p:nvPr>
            <p:custDataLst>
              <p:tags r:id="rId5"/>
            </p:custDataLst>
          </p:nvPr>
        </p:nvSpPr>
        <p:spPr>
          <a:xfrm>
            <a:off x="4770300" y="4598522"/>
            <a:ext cx="2948400" cy="1764000"/>
          </a:xfrm>
          <a:prstGeom prst="rect">
            <a:avLst/>
          </a:prstGeom>
          <a:solidFill>
            <a:schemeClr val="lt1">
              <a:alpha val="4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zh-CN" altLang="en-US" sz="320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请在此处添加文本</a:t>
            </a:r>
            <a:endParaRPr lang="zh-CN" altLang="en-US" sz="32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7" name="文本占位符 11"/>
          <p:cNvSpPr txBox="1"/>
          <p:nvPr>
            <p:custDataLst>
              <p:tags r:id="rId6"/>
            </p:custDataLst>
          </p:nvPr>
        </p:nvSpPr>
        <p:spPr>
          <a:xfrm>
            <a:off x="8405400" y="4592350"/>
            <a:ext cx="2948400" cy="1764000"/>
          </a:xfrm>
          <a:prstGeom prst="rect">
            <a:avLst/>
          </a:prstGeom>
          <a:solidFill>
            <a:schemeClr val="lt1">
              <a:alpha val="4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zh-CN" altLang="en-US" sz="320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请在此处添加文本</a:t>
            </a:r>
            <a:endParaRPr lang="zh-CN" altLang="en-US" sz="32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5" name="对角圆角矩形 14"/>
          <p:cNvSpPr/>
          <p:nvPr>
            <p:custDataLst>
              <p:tags r:id="rId7"/>
            </p:custDataLst>
          </p:nvPr>
        </p:nvSpPr>
        <p:spPr>
          <a:xfrm>
            <a:off x="4335780" y="1797050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l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2</a:t>
            </a:r>
            <a:endParaRPr lang="en-US" altLang="zh-CN" sz="36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6" name="对角圆角矩形 15"/>
          <p:cNvSpPr/>
          <p:nvPr>
            <p:custDataLst>
              <p:tags r:id="rId8"/>
            </p:custDataLst>
          </p:nvPr>
        </p:nvSpPr>
        <p:spPr>
          <a:xfrm>
            <a:off x="772160" y="1814195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l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1</a:t>
            </a:r>
            <a:endParaRPr lang="en-US" altLang="zh-CN" sz="36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7" name="对角圆角矩形 16"/>
          <p:cNvSpPr/>
          <p:nvPr>
            <p:custDataLst>
              <p:tags r:id="rId9"/>
            </p:custDataLst>
          </p:nvPr>
        </p:nvSpPr>
        <p:spPr>
          <a:xfrm>
            <a:off x="7931785" y="1818640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l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3</a:t>
            </a:r>
            <a:endParaRPr lang="en-US" altLang="zh-CN" sz="36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8" name="对角圆角矩形 17"/>
          <p:cNvSpPr/>
          <p:nvPr>
            <p:custDataLst>
              <p:tags r:id="rId10"/>
            </p:custDataLst>
          </p:nvPr>
        </p:nvSpPr>
        <p:spPr>
          <a:xfrm>
            <a:off x="4431030" y="4225290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l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5</a:t>
            </a:r>
            <a:endParaRPr lang="en-US" altLang="zh-CN" sz="36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9" name="对角圆角矩形 18"/>
          <p:cNvSpPr/>
          <p:nvPr>
            <p:custDataLst>
              <p:tags r:id="rId11"/>
            </p:custDataLst>
          </p:nvPr>
        </p:nvSpPr>
        <p:spPr>
          <a:xfrm>
            <a:off x="867410" y="4242435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l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4</a:t>
            </a:r>
            <a:endParaRPr lang="en-US" altLang="zh-CN" sz="36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0" name="对角圆角矩形 19"/>
          <p:cNvSpPr/>
          <p:nvPr>
            <p:custDataLst>
              <p:tags r:id="rId12"/>
            </p:custDataLst>
          </p:nvPr>
        </p:nvSpPr>
        <p:spPr>
          <a:xfrm>
            <a:off x="8027035" y="4246880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l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6</a:t>
            </a:r>
            <a:endParaRPr lang="en-US" altLang="zh-CN" sz="36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1" name="标题 1"/>
          <p:cNvSpPr txBox="1"/>
          <p:nvPr>
            <p:custDataLst>
              <p:tags r:id="rId13"/>
            </p:custDataLst>
          </p:nvPr>
        </p:nvSpPr>
        <p:spPr>
          <a:xfrm>
            <a:off x="144145" y="492760"/>
            <a:ext cx="10515600" cy="1325563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请在此处添加标题</a:t>
            </a:r>
            <a:endParaRPr lang="zh-CN" altLang="en-US" sz="48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99770" y="365125"/>
            <a:ext cx="742950" cy="742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solidFill>
                  <a:schemeClr val="accent1">
                    <a:lumMod val="50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</a:rPr>
              <a:t>章</a:t>
            </a:r>
            <a:endParaRPr lang="zh-CN" altLang="en-US" sz="4000">
              <a:solidFill>
                <a:schemeClr val="accent1">
                  <a:lumMod val="50000"/>
                </a:schemeClr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529715" y="365125"/>
            <a:ext cx="742950" cy="74295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一</a:t>
            </a:r>
            <a:endParaRPr lang="zh-CN" altLang="en-US" sz="4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5993" y="1126490"/>
            <a:ext cx="10623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PART A</a:t>
            </a:r>
            <a:endParaRPr lang="en-US" altLang="zh-CN" sz="2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</p:spTree>
    <p:custDataLst>
      <p:tags r:id="rId1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6"/>
          <p:cNvSpPr txBox="1"/>
          <p:nvPr>
            <p:custDataLst>
              <p:tags r:id="rId1"/>
            </p:custDataLst>
          </p:nvPr>
        </p:nvSpPr>
        <p:spPr>
          <a:xfrm>
            <a:off x="2672715" y="675005"/>
            <a:ext cx="8537575" cy="83883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请在此处添加标题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1" name="内容占位符 7"/>
          <p:cNvSpPr txBox="1"/>
          <p:nvPr>
            <p:custDataLst>
              <p:tags r:id="rId2"/>
            </p:custDataLst>
          </p:nvPr>
        </p:nvSpPr>
        <p:spPr>
          <a:xfrm>
            <a:off x="838200" y="1958400"/>
            <a:ext cx="4824000" cy="3874863"/>
          </a:xfrm>
          <a:prstGeom prst="rect">
            <a:avLst/>
          </a:prstGeom>
          <a:solidFill>
            <a:schemeClr val="lt1">
              <a:alpha val="44000"/>
            </a:scheme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请在此处添加文本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2" name="文本占位符 9"/>
          <p:cNvSpPr txBox="1"/>
          <p:nvPr>
            <p:custDataLst>
              <p:tags r:id="rId3"/>
            </p:custDataLst>
          </p:nvPr>
        </p:nvSpPr>
        <p:spPr>
          <a:xfrm>
            <a:off x="7986388" y="1959325"/>
            <a:ext cx="1541613" cy="1147483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第一级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3" name="文本占位符 11"/>
          <p:cNvSpPr txBox="1"/>
          <p:nvPr>
            <p:custDataLst>
              <p:tags r:id="rId4"/>
            </p:custDataLst>
          </p:nvPr>
        </p:nvSpPr>
        <p:spPr>
          <a:xfrm>
            <a:off x="7471457" y="3264347"/>
            <a:ext cx="2571479" cy="694873"/>
          </a:xfrm>
          <a:prstGeom prst="trapezoid">
            <a:avLst>
              <a:gd name="adj" fmla="val 67449"/>
            </a:avLst>
          </a:prstGeom>
          <a:solidFill>
            <a:schemeClr val="accent3">
              <a:lumMod val="75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第二级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4" name="文本占位符 15"/>
          <p:cNvSpPr txBox="1"/>
          <p:nvPr>
            <p:custDataLst>
              <p:tags r:id="rId5"/>
            </p:custDataLst>
          </p:nvPr>
        </p:nvSpPr>
        <p:spPr>
          <a:xfrm>
            <a:off x="6907834" y="4100133"/>
            <a:ext cx="3707516" cy="788988"/>
          </a:xfrm>
          <a:prstGeom prst="trapezoid">
            <a:avLst>
              <a:gd name="adj" fmla="val 61140"/>
            </a:avLst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第三级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5" name="文本占位符 17"/>
          <p:cNvSpPr txBox="1"/>
          <p:nvPr>
            <p:custDataLst>
              <p:tags r:id="rId6"/>
            </p:custDataLst>
          </p:nvPr>
        </p:nvSpPr>
        <p:spPr>
          <a:xfrm>
            <a:off x="6304630" y="5030033"/>
            <a:ext cx="4905132" cy="789315"/>
          </a:xfrm>
          <a:prstGeom prst="trapezoid">
            <a:avLst>
              <a:gd name="adj" fmla="val 68598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第四级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55320" y="537210"/>
            <a:ext cx="742950" cy="742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solidFill>
                  <a:schemeClr val="accent1">
                    <a:lumMod val="50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</a:rPr>
              <a:t>章</a:t>
            </a:r>
            <a:endParaRPr lang="zh-CN" altLang="en-US" sz="4000">
              <a:solidFill>
                <a:schemeClr val="accent1">
                  <a:lumMod val="50000"/>
                </a:schemeClr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485265" y="537210"/>
            <a:ext cx="742950" cy="74295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一</a:t>
            </a:r>
            <a:endParaRPr lang="zh-CN" altLang="en-US" sz="4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1543" y="1298575"/>
            <a:ext cx="10623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PART A</a:t>
            </a:r>
            <a:endParaRPr lang="en-US" altLang="zh-CN" sz="2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/>
          <p:cNvCxnSpPr/>
          <p:nvPr>
            <p:custDataLst>
              <p:tags r:id="rId1"/>
            </p:custDataLst>
          </p:nvPr>
        </p:nvCxnSpPr>
        <p:spPr>
          <a:xfrm flipV="1">
            <a:off x="5244465" y="2032635"/>
            <a:ext cx="1557655" cy="1742"/>
          </a:xfrm>
          <a:prstGeom prst="straightConnector1">
            <a:avLst/>
          </a:prstGeom>
          <a:ln w="38100" cap="flat">
            <a:solidFill>
              <a:schemeClr val="bg2">
                <a:lumMod val="25000"/>
              </a:schemeClr>
            </a:solidFill>
            <a:miter lim="800000"/>
            <a:headEnd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>
            <p:custDataLst>
              <p:tags r:id="rId2"/>
            </p:custDataLst>
          </p:nvPr>
        </p:nvCxnSpPr>
        <p:spPr>
          <a:xfrm flipV="1">
            <a:off x="5240291" y="4849418"/>
            <a:ext cx="1557655" cy="1742"/>
          </a:xfrm>
          <a:prstGeom prst="straightConnector1">
            <a:avLst/>
          </a:prstGeom>
          <a:ln w="38100" cap="flat">
            <a:solidFill>
              <a:schemeClr val="bg2">
                <a:lumMod val="75000"/>
              </a:schemeClr>
            </a:solidFill>
            <a:miter lim="800000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>
            <p:custDataLst>
              <p:tags r:id="rId3"/>
            </p:custDataLst>
          </p:nvPr>
        </p:nvCxnSpPr>
        <p:spPr>
          <a:xfrm>
            <a:off x="8388985" y="3001010"/>
            <a:ext cx="0" cy="717860"/>
          </a:xfrm>
          <a:prstGeom prst="straightConnector1">
            <a:avLst/>
          </a:prstGeom>
          <a:ln w="38100" cap="flat">
            <a:solidFill>
              <a:schemeClr val="bg2">
                <a:lumMod val="50000"/>
              </a:schemeClr>
            </a:solidFill>
            <a:miter lim="800000"/>
            <a:headEnd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>
            <p:custDataLst>
              <p:tags r:id="rId4"/>
            </p:custDataLst>
          </p:nvPr>
        </p:nvCxnSpPr>
        <p:spPr>
          <a:xfrm>
            <a:off x="3748414" y="3033856"/>
            <a:ext cx="0" cy="717860"/>
          </a:xfrm>
          <a:prstGeom prst="straightConnector1">
            <a:avLst/>
          </a:prstGeom>
          <a:ln w="38100" cap="flat">
            <a:solidFill>
              <a:schemeClr val="bg2">
                <a:lumMod val="90000"/>
              </a:schemeClr>
            </a:solidFill>
            <a:miter lim="800000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占位符 12"/>
          <p:cNvSpPr txBox="1"/>
          <p:nvPr>
            <p:custDataLst>
              <p:tags r:id="rId5"/>
            </p:custDataLst>
          </p:nvPr>
        </p:nvSpPr>
        <p:spPr>
          <a:xfrm>
            <a:off x="2385183" y="1141657"/>
            <a:ext cx="2726463" cy="174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mtClean="0">
                <a:solidFill>
                  <a:schemeClr val="tx2"/>
                </a:solidFill>
                <a:latin typeface="站酷文艺体" panose="02000603000000000000" charset="-122"/>
                <a:ea typeface="站酷文艺体" panose="02000603000000000000" charset="-122"/>
              </a:rPr>
              <a:t>请在此处添加文本</a:t>
            </a:r>
            <a:endParaRPr lang="zh-CN" altLang="en-US" dirty="0" smtClean="0">
              <a:solidFill>
                <a:schemeClr val="tx2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9" name="文本占位符 14"/>
          <p:cNvSpPr txBox="1"/>
          <p:nvPr>
            <p:custDataLst>
              <p:tags r:id="rId6"/>
            </p:custDataLst>
          </p:nvPr>
        </p:nvSpPr>
        <p:spPr>
          <a:xfrm>
            <a:off x="6942194" y="1138628"/>
            <a:ext cx="2726463" cy="1749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mtClean="0">
                <a:solidFill>
                  <a:schemeClr val="tx2"/>
                </a:solidFill>
                <a:latin typeface="站酷文艺体" panose="02000603000000000000" charset="-122"/>
                <a:ea typeface="站酷文艺体" panose="02000603000000000000" charset="-122"/>
              </a:rPr>
              <a:t>请在此处添加文本</a:t>
            </a:r>
            <a:endParaRPr lang="zh-CN" altLang="en-US" dirty="0" smtClean="0">
              <a:solidFill>
                <a:schemeClr val="tx2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0" name="文本占位符 3"/>
          <p:cNvSpPr txBox="1"/>
          <p:nvPr>
            <p:custDataLst>
              <p:tags r:id="rId7"/>
            </p:custDataLst>
          </p:nvPr>
        </p:nvSpPr>
        <p:spPr>
          <a:xfrm>
            <a:off x="6942194" y="3900138"/>
            <a:ext cx="2726463" cy="174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mtClean="0">
                <a:solidFill>
                  <a:schemeClr val="tx2"/>
                </a:solidFill>
                <a:latin typeface="站酷文艺体" panose="02000603000000000000" charset="-122"/>
                <a:ea typeface="站酷文艺体" panose="02000603000000000000" charset="-122"/>
              </a:rPr>
              <a:t>请在此处添加文本</a:t>
            </a:r>
            <a:endParaRPr lang="zh-CN" altLang="en-US" dirty="0" smtClean="0">
              <a:solidFill>
                <a:schemeClr val="tx2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1" name="文本占位符 7"/>
          <p:cNvSpPr txBox="1"/>
          <p:nvPr>
            <p:custDataLst>
              <p:tags r:id="rId8"/>
            </p:custDataLst>
          </p:nvPr>
        </p:nvSpPr>
        <p:spPr>
          <a:xfrm>
            <a:off x="2385184" y="3897443"/>
            <a:ext cx="2726463" cy="174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mtClean="0">
                <a:solidFill>
                  <a:schemeClr val="tx2"/>
                </a:solidFill>
                <a:latin typeface="站酷文艺体" panose="02000603000000000000" charset="-122"/>
                <a:ea typeface="站酷文艺体" panose="02000603000000000000" charset="-122"/>
              </a:rPr>
              <a:t>请在此处添加文本</a:t>
            </a:r>
            <a:endParaRPr lang="zh-CN" altLang="en-US" dirty="0" smtClean="0">
              <a:solidFill>
                <a:schemeClr val="tx2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74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1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1_1"/>
  <p:tag name="KSO_WM_UNIT_ID" val="150995274*m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2_1"/>
  <p:tag name="KSO_WM_UNIT_ID" val="150995274*m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3_1"/>
  <p:tag name="KSO_WM_UNIT_ID" val="150995274*m_h_f*1_3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4_1"/>
  <p:tag name="KSO_WM_UNIT_ID" val="150995274*m_h_f*1_4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1"/>
  <p:tag name="KSO_WM_UNIT_ID" val="150995274*m_i*1_1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2"/>
  <p:tag name="KSO_WM_UNIT_ID" val="150995274*m_i*1_2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3"/>
  <p:tag name="KSO_WM_UNIT_ID" val="150995274*m_i*1_3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4"/>
  <p:tag name="KSO_WM_UNIT_ID" val="150995274*m_i*1_4"/>
  <p:tag name="KSO_WM_UNIT_CLEAR" val="1"/>
  <p:tag name="KSO_WM_UNIT_LAYERLEVEL" val="1_1"/>
  <p:tag name="KSO_WM_BEAUTIFY_FLAG" val="#wm#"/>
  <p:tag name="KSO_WM_DIAGRAM_GROUP_CODE" val="第十组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74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i"/>
  <p:tag name="KSO_WM_UNIT_INDEX" val="1_1"/>
  <p:tag name="KSO_WM_UNIT_ID" val="150995265*l_i*1_1"/>
  <p:tag name="KSO_WM_UNIT_CLEAR" val="1"/>
  <p:tag name="KSO_WM_UNIT_LAYERLEVEL" val="1_1"/>
  <p:tag name="KSO_WM_BEAUTIFY_FLAG" val="#wm#"/>
  <p:tag name="KSO_WM_DIAGRAM_GROUP_CODE" val="第七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  <p:tag name="KSO_WM_UNIT_DIAGRAM_SCHEMECOLOR_ID" val="4"/>
</p:tagLst>
</file>

<file path=ppt/tags/tag20.xml><?xml version="1.0" encoding="utf-8"?>
<p:tagLst xmlns:p="http://schemas.openxmlformats.org/presentationml/2006/main">
  <p:tag name="KSO_WM_SLIDE_ID" val="150995274"/>
  <p:tag name="KSO_WM_SLIDE_INDEX" val="31"/>
  <p:tag name="KSO_WM_SLIDE_ITEM_CNT" val="4"/>
  <p:tag name="KSO_WM_SLIDE_LAYOUT" val="a_m"/>
  <p:tag name="KSO_WM_SLIDE_LAYOUT_CNT" val="1_1"/>
  <p:tag name="KSO_WM_SLIDE_TYPE" val="text"/>
  <p:tag name="KSO_WM_BEAUTIFY_FLAG" val="#wm#"/>
  <p:tag name="KSO_WM_SLIDE_POSITION" val="58*160"/>
  <p:tag name="KSO_WM_SLIDE_SIZE" val="836*278"/>
  <p:tag name="KSO_WM_TEMPLATE_CATEGORY" val="preset"/>
  <p:tag name="KSO_WM_TEMPLATE_INDEX" val="1"/>
  <p:tag name="KSO_WM_TAG_VERSION" val="1.0"/>
  <p:tag name="KSO_WM_DIAGRAM_GROUP_CODE" val="第十组"/>
</p:tagLst>
</file>

<file path=ppt/tags/tag2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10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2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f"/>
  <p:tag name="KSO_WM_UNIT_INDEX" val="1"/>
  <p:tag name="KSO_WM_UNIT_ID" val="150995210*f*1"/>
  <p:tag name="KSO_WM_UNIT_CLEAR" val="1"/>
  <p:tag name="KSO_WM_UNIT_LAYERLEVEL" val="1"/>
  <p:tag name="KSO_WM_UNIT_VALUE" val="143"/>
  <p:tag name="KSO_WM_UNIT_HIGHLIGHT" val="0"/>
  <p:tag name="KSO_WM_UNIT_COMPATIBLE" val="0"/>
  <p:tag name="KSO_WM_BEAUTIFY_FLAG" val="#wm#"/>
  <p:tag name="KSO_WM_UNIT_PRESET_TEXT" val="请在此处添加文本"/>
</p:tagLst>
</file>

<file path=ppt/tags/tag2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1"/>
  <p:tag name="KSO_WM_UNIT_ID" val="150995210*d*1"/>
  <p:tag name="KSO_WM_UNIT_CLEAR" val="0"/>
  <p:tag name="KSO_WM_UNIT_LAYERLEVEL" val="1"/>
  <p:tag name="KSO_WM_UNIT_VALUE" val="579*1460"/>
  <p:tag name="KSO_WM_UNIT_HIGHLIGHT" val="0"/>
  <p:tag name="KSO_WM_UNIT_COMPATIBLE" val="0"/>
  <p:tag name="KSO_WM_BEAUTIFY_FLAG" val="#wm#"/>
</p:tagLst>
</file>

<file path=ppt/tags/tag2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2"/>
  <p:tag name="KSO_WM_UNIT_ID" val="150995210*d*2"/>
  <p:tag name="KSO_WM_UNIT_CLEAR" val="0"/>
  <p:tag name="KSO_WM_UNIT_LAYERLEVEL" val="1"/>
  <p:tag name="KSO_WM_UNIT_VALUE" val="579*1460"/>
  <p:tag name="KSO_WM_UNIT_HIGHLIGHT" val="0"/>
  <p:tag name="KSO_WM_UNIT_COMPATIBLE" val="0"/>
  <p:tag name="KSO_WM_BEAUTIFY_FLAG" val="#wm#"/>
</p:tagLst>
</file>

<file path=ppt/tags/tag25.xml><?xml version="1.0" encoding="utf-8"?>
<p:tagLst xmlns:p="http://schemas.openxmlformats.org/presentationml/2006/main">
  <p:tag name="KSO_WM_SLIDE_ID" val="150995210"/>
  <p:tag name="KSO_WM_SLIDE_INDEX" val="2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66*123"/>
  <p:tag name="KSO_WM_SLIDE_SIZE" val="828*340"/>
  <p:tag name="KSO_WM_TEMPLATE_CATEGORY" val="preset"/>
  <p:tag name="KSO_WM_TEMPLATE_INDEX" val="1"/>
  <p:tag name="KSO_WM_TAG_VERSION" val="1.0"/>
</p:tagLst>
</file>

<file path=ppt/tags/tag2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1_1"/>
  <p:tag name="KSO_WM_UNIT_ID" val="150995276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2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2_1"/>
  <p:tag name="KSO_WM_UNIT_ID" val="150995276*m_h_f*1_2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2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3_1"/>
  <p:tag name="KSO_WM_UNIT_ID" val="150995276*m_h_f*1_3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2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4_1"/>
  <p:tag name="KSO_WM_UNIT_ID" val="150995276*m_h_f*1_4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i"/>
  <p:tag name="KSO_WM_UNIT_INDEX" val="1_2"/>
  <p:tag name="KSO_WM_UNIT_ID" val="150995265*l_i*1_2"/>
  <p:tag name="KSO_WM_UNIT_CLEAR" val="1"/>
  <p:tag name="KSO_WM_UNIT_LAYERLEVEL" val="1_1"/>
  <p:tag name="KSO_WM_BEAUTIFY_FLAG" val="#wm#"/>
  <p:tag name="KSO_WM_DIAGRAM_GROUP_CODE" val="第七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  <p:tag name="KSO_WM_UNIT_DIAGRAM_SCHEMECOLOR_ID" val="4"/>
</p:tagLst>
</file>

<file path=ppt/tags/tag3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5_1"/>
  <p:tag name="KSO_WM_UNIT_ID" val="150995276*m_h_f*1_5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3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6_1"/>
  <p:tag name="KSO_WM_UNIT_ID" val="150995276*m_h_f*1_6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3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1"/>
  <p:tag name="KSO_WM_UNIT_ID" val="150995276*m_i*1_1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2"/>
  <p:tag name="KSO_WM_UNIT_ID" val="150995276*m_i*1_2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3"/>
  <p:tag name="KSO_WM_UNIT_ID" val="150995276*m_i*1_3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4"/>
  <p:tag name="KSO_WM_UNIT_ID" val="150995276*m_i*1_4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5"/>
  <p:tag name="KSO_WM_UNIT_ID" val="150995276*m_i*1_5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6"/>
  <p:tag name="KSO_WM_UNIT_ID" val="150995276*m_i*1_6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76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39.xml><?xml version="1.0" encoding="utf-8"?>
<p:tagLst xmlns:p="http://schemas.openxmlformats.org/presentationml/2006/main">
  <p:tag name="KSO_WM_SLIDE_ID" val="150995276"/>
  <p:tag name="KSO_WM_SLIDE_INDEX" val="78"/>
  <p:tag name="KSO_WM_SLIDE_ITEM_CNT" val="6"/>
  <p:tag name="KSO_WM_SLIDE_LAYOUT" val="a_m"/>
  <p:tag name="KSO_WM_SLIDE_LAYOUT_CNT" val="1_1"/>
  <p:tag name="KSO_WM_SLIDE_TYPE" val="text"/>
  <p:tag name="KSO_WM_BEAUTIFY_FLAG" val="#wm#"/>
  <p:tag name="KSO_WM_SLIDE_POSITION" val="61*142"/>
  <p:tag name="KSO_WM_SLIDE_SIZE" val="833*359"/>
  <p:tag name="KSO_WM_TEMPLATE_CATEGORY" val="preset"/>
  <p:tag name="KSO_WM_TEMPLATE_INDEX" val="1"/>
  <p:tag name="KSO_WM_TAG_VERSION" val="1.0"/>
  <p:tag name="KSO_WM_DIAGRAM_GROUP_CODE" val="第十组"/>
</p:tagLst>
</file>

<file path=ppt/tags/tag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i"/>
  <p:tag name="KSO_WM_UNIT_INDEX" val="1_3"/>
  <p:tag name="KSO_WM_UNIT_ID" val="150995265*l_i*1_3"/>
  <p:tag name="KSO_WM_UNIT_CLEAR" val="1"/>
  <p:tag name="KSO_WM_UNIT_LAYERLEVEL" val="1_1"/>
  <p:tag name="KSO_WM_BEAUTIFY_FLAG" val="#wm#"/>
  <p:tag name="KSO_WM_DIAGRAM_GROUP_CODE" val="第七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  <p:tag name="KSO_WM_UNIT_DIAGRAM_SCHEMECOLOR_ID" val="4"/>
</p:tagLst>
</file>

<file path=ppt/tags/tag4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88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4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f"/>
  <p:tag name="KSO_WM_UNIT_INDEX" val="1"/>
  <p:tag name="KSO_WM_UNIT_ID" val="150995288*f*1"/>
  <p:tag name="KSO_WM_UNIT_CLEAR" val="1"/>
  <p:tag name="KSO_WM_UNIT_LAYERLEVEL" val="1"/>
  <p:tag name="KSO_WM_UNIT_VALUE" val="130"/>
  <p:tag name="KSO_WM_UNIT_HIGHLIGHT" val="0"/>
  <p:tag name="KSO_WM_UNIT_COMPATIBLE" val="0"/>
  <p:tag name="KSO_WM_UNIT_PRESET_TEXT" val="请在此处添加文本"/>
  <p:tag name="KSO_WM_BEAUTIFY_FLAG" val="#wm#"/>
</p:tagLst>
</file>

<file path=ppt/tags/tag4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o_h_f"/>
  <p:tag name="KSO_WM_UNIT_INDEX" val="1_1_1"/>
  <p:tag name="KSO_WM_UNIT_ID" val="150995288*o_h_f*1_1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" val="第一级"/>
  <p:tag name="KSO_WM_BEAUTIFY_FLAG" val="#wm#"/>
  <p:tag name="KSO_WM_DIAGRAM_GROUP_CODE" val="第十三组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4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o_h_f"/>
  <p:tag name="KSO_WM_UNIT_INDEX" val="1_2_1"/>
  <p:tag name="KSO_WM_UNIT_ID" val="150995288*o_h_f*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" val="第二级"/>
  <p:tag name="KSO_WM_BEAUTIFY_FLAG" val="#wm#"/>
  <p:tag name="KSO_WM_DIAGRAM_GROUP_CODE" val="第十三组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4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o_h_f"/>
  <p:tag name="KSO_WM_UNIT_INDEX" val="1_3_1"/>
  <p:tag name="KSO_WM_UNIT_ID" val="150995288*o_h_f*1_3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" val="第三级"/>
  <p:tag name="KSO_WM_BEAUTIFY_FLAG" val="#wm#"/>
  <p:tag name="KSO_WM_DIAGRAM_GROUP_CODE" val="第十三组"/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4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o_h_f"/>
  <p:tag name="KSO_WM_UNIT_INDEX" val="1_4_1"/>
  <p:tag name="KSO_WM_UNIT_ID" val="150995288*o_h_f*1_4_1"/>
  <p:tag name="KSO_WM_UNIT_CLEAR" val="1"/>
  <p:tag name="KSO_WM_UNIT_LAYERLEVEL" val="1_1_1"/>
  <p:tag name="KSO_WM_UNIT_VALUE" val="36"/>
  <p:tag name="KSO_WM_UNIT_HIGHLIGHT" val="0"/>
  <p:tag name="KSO_WM_UNIT_COMPATIBLE" val="0"/>
  <p:tag name="KSO_WM_UNIT_PRESET_TEXT" val="第四级"/>
  <p:tag name="KSO_WM_BEAUTIFY_FLAG" val="#wm#"/>
  <p:tag name="KSO_WM_DIAGRAM_GROUP_CODE" val="第十三组"/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46.xml><?xml version="1.0" encoding="utf-8"?>
<p:tagLst xmlns:p="http://schemas.openxmlformats.org/presentationml/2006/main">
  <p:tag name="KSO_WM_SLIDE_ID" val="150995288"/>
  <p:tag name="KSO_WM_SLIDE_INDEX" val="34"/>
  <p:tag name="KSO_WM_SLIDE_ITEM_CNT" val="5"/>
  <p:tag name="KSO_WM_SLIDE_LAYOUT" val="a_f_o"/>
  <p:tag name="KSO_WM_SLIDE_LAYOUT_CNT" val="1_1_1"/>
  <p:tag name="KSO_WM_SLIDE_TYPE" val="text"/>
  <p:tag name="KSO_WM_BEAUTIFY_FLAG" val="#wm#"/>
  <p:tag name="KSO_WM_SLIDE_POSITION" val="66*154"/>
  <p:tag name="KSO_WM_SLIDE_SIZE" val="816*305"/>
  <p:tag name="KSO_WM_TEMPLATE_CATEGORY" val="preset"/>
  <p:tag name="KSO_WM_TEMPLATE_INDEX" val="1"/>
  <p:tag name="KSO_WM_TAG_VERSION" val="1.0"/>
  <p:tag name="KSO_WM_DIAGRAM_GROUP_CODE" val="第十三组"/>
</p:tagLst>
</file>

<file path=ppt/tags/tag4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i"/>
  <p:tag name="KSO_WM_UNIT_INDEX" val="1_1"/>
  <p:tag name="KSO_WM_UNIT_ID" val="150995279*q_i*1_1"/>
  <p:tag name="KSO_WM_UNIT_CLEAR" val="1"/>
  <p:tag name="KSO_WM_UNIT_LAYERLEVEL" val="1_1"/>
  <p:tag name="KSO_WM_BEAUTIFY_FLAG" val="#wm#"/>
  <p:tag name="KSO_WM_DIAGRAM_GROUP_CODE" val="第十一组"/>
  <p:tag name="KSO_WM_UNIT_LINE_FORE_SCHEMECOLOR_INDEX" val="16"/>
  <p:tag name="KSO_WM_UNIT_LINE_FILL_TYPE" val="2"/>
  <p:tag name="KSO_WM_UNIT_USESOURCEFORMAT_APPLY" val="0"/>
</p:tagLst>
</file>

<file path=ppt/tags/tag4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i"/>
  <p:tag name="KSO_WM_UNIT_INDEX" val="1_2"/>
  <p:tag name="KSO_WM_UNIT_ID" val="150995279*q_i*1_2"/>
  <p:tag name="KSO_WM_UNIT_CLEAR" val="1"/>
  <p:tag name="KSO_WM_UNIT_LAYERLEVEL" val="1_1"/>
  <p:tag name="KSO_WM_BEAUTIFY_FLAG" val="#wm#"/>
  <p:tag name="KSO_WM_DIAGRAM_GROUP_CODE" val="第十一组"/>
  <p:tag name="KSO_WM_UNIT_LINE_FORE_SCHEMECOLOR_INDEX" val="16"/>
  <p:tag name="KSO_WM_UNIT_LINE_FILL_TYPE" val="2"/>
  <p:tag name="KSO_WM_UNIT_USESOURCEFORMAT_APPLY" val="0"/>
</p:tagLst>
</file>

<file path=ppt/tags/tag4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i"/>
  <p:tag name="KSO_WM_UNIT_INDEX" val="1_3"/>
  <p:tag name="KSO_WM_UNIT_ID" val="150995279*q_i*1_3"/>
  <p:tag name="KSO_WM_UNIT_CLEAR" val="1"/>
  <p:tag name="KSO_WM_UNIT_LAYERLEVEL" val="1_1"/>
  <p:tag name="KSO_WM_BEAUTIFY_FLAG" val="#wm#"/>
  <p:tag name="KSO_WM_DIAGRAM_GROUP_CODE" val="第十一组"/>
  <p:tag name="KSO_WM_UNIT_LINE_FORE_SCHEMECOLOR_INDEX" val="16"/>
  <p:tag name="KSO_WM_UNIT_LINE_FILL_TYPE" val="2"/>
  <p:tag name="KSO_WM_UNIT_USESOURCEFORMAT_APPLY" val="0"/>
</p:tagLst>
</file>

<file path=ppt/tags/tag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i"/>
  <p:tag name="KSO_WM_UNIT_INDEX" val="1_4"/>
  <p:tag name="KSO_WM_UNIT_ID" val="150995265*l_i*1_4"/>
  <p:tag name="KSO_WM_UNIT_CLEAR" val="1"/>
  <p:tag name="KSO_WM_UNIT_LAYERLEVEL" val="1_1"/>
  <p:tag name="KSO_WM_BEAUTIFY_FLAG" val="#wm#"/>
  <p:tag name="KSO_WM_DIAGRAM_GROUP_CODE" val="第七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  <p:tag name="KSO_WM_UNIT_DIAGRAM_SCHEMECOLOR_ID" val="4"/>
</p:tagLst>
</file>

<file path=ppt/tags/tag5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i"/>
  <p:tag name="KSO_WM_UNIT_INDEX" val="1_4"/>
  <p:tag name="KSO_WM_UNIT_ID" val="150995279*q_i*1_4"/>
  <p:tag name="KSO_WM_UNIT_CLEAR" val="1"/>
  <p:tag name="KSO_WM_UNIT_LAYERLEVEL" val="1_1"/>
  <p:tag name="KSO_WM_BEAUTIFY_FLAG" val="#wm#"/>
  <p:tag name="KSO_WM_DIAGRAM_GROUP_CODE" val="第十一组"/>
  <p:tag name="KSO_WM_UNIT_LINE_FORE_SCHEMECOLOR_INDEX" val="16"/>
  <p:tag name="KSO_WM_UNIT_LINE_FILL_TYPE" val="2"/>
  <p:tag name="KSO_WM_UNIT_USESOURCEFORMAT_APPLY" val="0"/>
</p:tagLst>
</file>

<file path=ppt/tags/tag5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h_f"/>
  <p:tag name="KSO_WM_UNIT_INDEX" val="1_1_1"/>
  <p:tag name="KSO_WM_UNIT_ID" val="150995279*q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" val="请在此处添加文本"/>
  <p:tag name="KSO_WM_BEAUTIFY_FLAG" val="#wm#"/>
  <p:tag name="KSO_WM_DIAGRAM_GROUP_CODE" val="第十一组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5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h_f"/>
  <p:tag name="KSO_WM_UNIT_INDEX" val="1_2_1"/>
  <p:tag name="KSO_WM_UNIT_ID" val="150995279*q_h_f*1_2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" val="请在此处添加文本"/>
  <p:tag name="KSO_WM_BEAUTIFY_FLAG" val="#wm#"/>
  <p:tag name="KSO_WM_DIAGRAM_GROUP_CODE" val="第十一组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5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h_f"/>
  <p:tag name="KSO_WM_UNIT_INDEX" val="1_4_1"/>
  <p:tag name="KSO_WM_UNIT_ID" val="150995279*q_h_f*1_4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" val="请在此处添加文本"/>
  <p:tag name="KSO_WM_BEAUTIFY_FLAG" val="#wm#"/>
  <p:tag name="KSO_WM_DIAGRAM_GROUP_CODE" val="第十一组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5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h_f"/>
  <p:tag name="KSO_WM_UNIT_INDEX" val="1_3_1"/>
  <p:tag name="KSO_WM_UNIT_ID" val="150995279*q_h_f*1_3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" val="请在此处添加文本"/>
  <p:tag name="KSO_WM_BEAUTIFY_FLAG" val="#wm#"/>
  <p:tag name="KSO_WM_DIAGRAM_GROUP_CODE" val="第十一组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55.xml><?xml version="1.0" encoding="utf-8"?>
<p:tagLst xmlns:p="http://schemas.openxmlformats.org/presentationml/2006/main">
  <p:tag name="KSO_WM_SLIDE_ID" val="150995279"/>
  <p:tag name="KSO_WM_SLIDE_INDEX" val="32"/>
  <p:tag name="KSO_WM_SLIDE_ITEM_CNT" val="4"/>
  <p:tag name="KSO_WM_SLIDE_LAYOUT" val="q"/>
  <p:tag name="KSO_WM_SLIDE_LAYOUT_CNT" val="1"/>
  <p:tag name="KSO_WM_SLIDE_TYPE" val="text"/>
  <p:tag name="KSO_WM_BEAUTIFY_FLAG" val="#wm#"/>
  <p:tag name="KSO_WM_SLIDE_POSITION" val="188*90"/>
  <p:tag name="KSO_WM_SLIDE_SIZE" val="574*355"/>
  <p:tag name="KSO_WM_TEMPLATE_CATEGORY" val="preset"/>
  <p:tag name="KSO_WM_TEMPLATE_INDEX" val="1"/>
  <p:tag name="KSO_WM_TAG_VERSION" val="1.0"/>
  <p:tag name="KSO_WM_DIAGRAM_GROUP_CODE" val="第十一组"/>
</p:tagLst>
</file>

<file path=ppt/tags/tag5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h_f"/>
  <p:tag name="KSO_WM_UNIT_INDEX" val="1_2_1"/>
  <p:tag name="KSO_WM_UNIT_ID" val="150995282*n_h_f*1_2_1"/>
  <p:tag name="KSO_WM_UNIT_CLEAR" val="1"/>
  <p:tag name="KSO_WM_UNIT_LAYERLEVEL" val="1_1_1"/>
  <p:tag name="KSO_WM_UNIT_VALUE" val="80"/>
  <p:tag name="KSO_WM_UNIT_HIGHLIGHT" val="0"/>
  <p:tag name="KSO_WM_UNIT_COMPATIBLE" val="0"/>
  <p:tag name="KSO_WM_UNIT_PRESET_TEXT" val="请在此处添加文本"/>
  <p:tag name="KSO_WM_BEAUTIFY_FLAG" val="#wm#"/>
  <p:tag name="KSO_WM_DIAGRAM_GROUP_CODE" val="第十二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5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h_f"/>
  <p:tag name="KSO_WM_UNIT_INDEX" val="1_2_2"/>
  <p:tag name="KSO_WM_UNIT_ID" val="150995282*n_h_f*1_2_2"/>
  <p:tag name="KSO_WM_UNIT_CLEAR" val="1"/>
  <p:tag name="KSO_WM_UNIT_LAYERLEVEL" val="1_1_1"/>
  <p:tag name="KSO_WM_UNIT_VALUE" val="80"/>
  <p:tag name="KSO_WM_UNIT_HIGHLIGHT" val="0"/>
  <p:tag name="KSO_WM_UNIT_COMPATIBLE" val="0"/>
  <p:tag name="KSO_WM_UNIT_PRESET_TEXT" val="请在此处添加文本"/>
  <p:tag name="KSO_WM_BEAUTIFY_FLAG" val="#wm#"/>
  <p:tag name="KSO_WM_DIAGRAM_GROUP_CODE" val="第十二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82*i*2"/>
  <p:tag name="KSO_WM_TEMPLATE_CATEGORY" val="preset"/>
  <p:tag name="KSO_WM_TEMPLATE_INDEX" val="1"/>
</p:tagLst>
</file>

<file path=ppt/tags/tag5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1"/>
  <p:tag name="KSO_WM_UNIT_ID" val="150995282*n_i*1_1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1_1"/>
  <p:tag name="KSO_WM_UNIT_ID" val="150995265*l_h_f*1_1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DIAGRAM_GROUP_CODE" val="第七组"/>
  <p:tag name="KSO_WM_UNIT_PRESET_TEXT" val="请在此处添加文本"/>
  <p:tag name="KSO_WM_UNIT_TEXT_FILL_FORE_SCHEMECOLOR_INDEX" val="13"/>
  <p:tag name="KSO_WM_UNIT_TEXT_FILL_TYPE" val="1"/>
  <p:tag name="KSO_WM_UNIT_USESOURCEFORMAT_APPLY" val="0"/>
  <p:tag name="KSO_WM_UNIT_DIAGRAM_SCHEMECOLOR_ID" val="4"/>
</p:tagLst>
</file>

<file path=ppt/tags/tag6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2"/>
  <p:tag name="KSO_WM_UNIT_ID" val="150995282*n_i*1_2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6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3"/>
  <p:tag name="KSO_WM_UNIT_ID" val="150995282*n_i*1_3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6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4"/>
  <p:tag name="KSO_WM_UNIT_ID" val="150995282*n_i*1_4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6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5"/>
  <p:tag name="KSO_WM_UNIT_ID" val="150995282*n_i*1_5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6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6"/>
  <p:tag name="KSO_WM_UNIT_ID" val="150995282*n_i*1_6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6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7"/>
  <p:tag name="KSO_WM_UNIT_ID" val="150995282*n_i*1_7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6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8"/>
  <p:tag name="KSO_WM_UNIT_ID" val="150995282*n_i*1_8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6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h_f"/>
  <p:tag name="KSO_WM_UNIT_INDEX" val="1_1_1"/>
  <p:tag name="KSO_WM_UNIT_ID" val="150995282*n_h_f*1_1_1"/>
  <p:tag name="KSO_WM_UNIT_CLEAR" val="1"/>
  <p:tag name="KSO_WM_UNIT_LAYERLEVEL" val="1_1_1"/>
  <p:tag name="KSO_WM_UNIT_VALUE" val="49"/>
  <p:tag name="KSO_WM_UNIT_HIGHLIGHT" val="0"/>
  <p:tag name="KSO_WM_UNIT_COMPATIBLE" val="0"/>
  <p:tag name="KSO_WM_UNIT_PRESET_TEXT" val="请在此处添加文本"/>
  <p:tag name="KSO_WM_BEAUTIFY_FLAG" val="#wm#"/>
  <p:tag name="KSO_WM_DIAGRAM_GROUP_CODE" val="第十二组"/>
  <p:tag name="KSO_WM_UNIT_TEXT_FILL_FORE_SCHEMECOLOR_INDEX" val="13"/>
  <p:tag name="KSO_WM_UNIT_TEXT_FILL_TYPE" val="1"/>
  <p:tag name="KSO_WM_UNIT_USESOURCEFORMAT_APPLY" val="0"/>
</p:tagLst>
</file>

<file path=ppt/tags/tag68.xml><?xml version="1.0" encoding="utf-8"?>
<p:tagLst xmlns:p="http://schemas.openxmlformats.org/presentationml/2006/main">
  <p:tag name="KSO_WM_SLIDE_ID" val="150995282"/>
  <p:tag name="KSO_WM_SLIDE_INDEX" val="62"/>
  <p:tag name="KSO_WM_SLIDE_ITEM_CNT" val="3"/>
  <p:tag name="KSO_WM_SLIDE_LAYOUT" val="n"/>
  <p:tag name="KSO_WM_SLIDE_LAYOUT_CNT" val="1"/>
  <p:tag name="KSO_WM_SLIDE_TYPE" val="text"/>
  <p:tag name="KSO_WM_BEAUTIFY_FLAG" val="#wm#"/>
  <p:tag name="KSO_WM_SLIDE_POSITION" val="74*54"/>
  <p:tag name="KSO_WM_SLIDE_SIZE" val="782*407"/>
  <p:tag name="KSO_WM_TEMPLATE_CATEGORY" val="preset"/>
  <p:tag name="KSO_WM_TEMPLATE_INDEX" val="1"/>
  <p:tag name="KSO_WM_TAG_VERSION" val="1.0"/>
  <p:tag name="KSO_WM_DIAGRAM_GROUP_CODE" val="第十二组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82*i*2"/>
  <p:tag name="KSO_WM_TEMPLATE_CATEGORY" val="preset"/>
  <p:tag name="KSO_WM_TEMPLATE_INDEX" val="1"/>
</p:tagLst>
</file>

<file path=ppt/tags/tag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2_1"/>
  <p:tag name="KSO_WM_UNIT_ID" val="150995265*l_h_f*1_2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DIAGRAM_GROUP_CODE" val="第七组"/>
  <p:tag name="KSO_WM_UNIT_PRESET_TEXT" val="请在此处添加文本"/>
  <p:tag name="KSO_WM_UNIT_TEXT_FILL_FORE_SCHEMECOLOR_INDEX" val="13"/>
  <p:tag name="KSO_WM_UNIT_TEXT_FILL_TYPE" val="1"/>
  <p:tag name="KSO_WM_UNIT_USESOURCEFORMAT_APPLY" val="0"/>
  <p:tag name="KSO_WM_UNIT_DIAGRAM_SCHEMECOLOR_ID" val="4"/>
</p:tagLst>
</file>

<file path=ppt/tags/tag7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1"/>
  <p:tag name="KSO_WM_UNIT_ID" val="150995282*n_i*1_1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7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2"/>
  <p:tag name="KSO_WM_UNIT_ID" val="150995282*n_i*1_2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7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3"/>
  <p:tag name="KSO_WM_UNIT_ID" val="150995282*n_i*1_3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7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4"/>
  <p:tag name="KSO_WM_UNIT_ID" val="150995282*n_i*1_4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7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5"/>
  <p:tag name="KSO_WM_UNIT_ID" val="150995282*n_i*1_5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7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6"/>
  <p:tag name="KSO_WM_UNIT_ID" val="150995282*n_i*1_6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7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7"/>
  <p:tag name="KSO_WM_UNIT_ID" val="150995282*n_i*1_7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7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8"/>
  <p:tag name="KSO_WM_UNIT_ID" val="150995282*n_i*1_8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7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h_f"/>
  <p:tag name="KSO_WM_UNIT_INDEX" val="1_1_1"/>
  <p:tag name="KSO_WM_UNIT_ID" val="150995282*n_h_f*1_1_1"/>
  <p:tag name="KSO_WM_UNIT_CLEAR" val="1"/>
  <p:tag name="KSO_WM_UNIT_LAYERLEVEL" val="1_1_1"/>
  <p:tag name="KSO_WM_UNIT_VALUE" val="49"/>
  <p:tag name="KSO_WM_UNIT_HIGHLIGHT" val="0"/>
  <p:tag name="KSO_WM_UNIT_COMPATIBLE" val="0"/>
  <p:tag name="KSO_WM_UNIT_PRESET_TEXT" val="请在此处添加文本"/>
  <p:tag name="KSO_WM_BEAUTIFY_FLAG" val="#wm#"/>
  <p:tag name="KSO_WM_DIAGRAM_GROUP_CODE" val="第十二组"/>
  <p:tag name="KSO_WM_UNIT_TEXT_FILL_FORE_SCHEMECOLOR_INDEX" val="13"/>
  <p:tag name="KSO_WM_UNIT_TEXT_FILL_TYPE" val="1"/>
  <p:tag name="KSO_WM_UNIT_USESOURCEFORMAT_APPLY" val="0"/>
</p:tagLst>
</file>

<file path=ppt/tags/tag79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3_1"/>
  <p:tag name="KSO_WM_UNIT_ID" val="150995265*l_h_f*1_3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DIAGRAM_GROUP_CODE" val="第七组"/>
  <p:tag name="KSO_WM_UNIT_PRESET_TEXT" val="请在此处添加文本"/>
  <p:tag name="KSO_WM_UNIT_TEXT_FILL_FORE_SCHEMECOLOR_INDEX" val="13"/>
  <p:tag name="KSO_WM_UNIT_TEXT_FILL_TYPE" val="1"/>
  <p:tag name="KSO_WM_UNIT_USESOURCEFORMAT_APPLY" val="0"/>
  <p:tag name="KSO_WM_UNIT_DIAGRAM_SCHEMECOLOR_ID" val="4"/>
</p:tagLst>
</file>

<file path=ppt/tags/tag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4_1"/>
  <p:tag name="KSO_WM_UNIT_ID" val="150995265*l_h_f*1_4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DIAGRAM_GROUP_CODE" val="第七组"/>
  <p:tag name="KSO_WM_UNIT_PRESET_TEXT" val="请在此处添加文本"/>
  <p:tag name="KSO_WM_UNIT_TEXT_FILL_FORE_SCHEMECOLOR_INDEX" val="13"/>
  <p:tag name="KSO_WM_UNIT_TEXT_FILL_TYPE" val="1"/>
  <p:tag name="KSO_WM_UNIT_USESOURCEFORMAT_APPLY" val="0"/>
  <p:tag name="KSO_WM_UNIT_DIAGRAM_SCHEMECOLOR_ID" val="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WPS 演示</Application>
  <PresentationFormat>宽屏</PresentationFormat>
  <Paragraphs>137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站酷文艺体</vt:lpstr>
      <vt:lpstr>Impact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jm005113</cp:lastModifiedBy>
  <cp:revision>3</cp:revision>
  <dcterms:created xsi:type="dcterms:W3CDTF">2019-02-17T05:13:00Z</dcterms:created>
  <dcterms:modified xsi:type="dcterms:W3CDTF">2019-10-17T09:48:07Z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