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4" r:id="rId6"/>
    <p:sldId id="265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Online Agenda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Peter Mens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76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3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Idee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Online Agenda</a:t>
            </a:r>
          </a:p>
          <a:p>
            <a:r>
              <a:rPr lang="nl-NL" dirty="0" err="1" smtClean="0"/>
              <a:t>Core</a:t>
            </a:r>
            <a:r>
              <a:rPr lang="nl-NL" dirty="0" smtClean="0"/>
              <a:t> Features: Kalender, Notities, Persoonlijke inlog.</a:t>
            </a:r>
          </a:p>
          <a:p>
            <a:r>
              <a:rPr lang="nl-NL" dirty="0" err="1" smtClean="0"/>
              <a:t>Additional</a:t>
            </a:r>
            <a:r>
              <a:rPr lang="nl-NL" dirty="0" smtClean="0"/>
              <a:t> Features: Contactbeheer, Kalender Alarmering</a:t>
            </a:r>
            <a:r>
              <a:rPr lang="nl-NL" dirty="0"/>
              <a:t>, </a:t>
            </a:r>
          </a:p>
          <a:p>
            <a:pPr marL="0" indent="0">
              <a:buNone/>
            </a:pPr>
            <a:r>
              <a:rPr lang="nl-NL" dirty="0" smtClean="0"/>
              <a:t>   Skype </a:t>
            </a:r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smtClean="0"/>
              <a:t>call, click on email, etc...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41" y="618519"/>
            <a:ext cx="3047060" cy="22852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703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68" y="3387015"/>
            <a:ext cx="3803675" cy="1055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47" y="2860634"/>
            <a:ext cx="5837064" cy="3018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14" y="2239295"/>
            <a:ext cx="2327654" cy="13855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Java Enterprise </a:t>
            </a:r>
            <a:r>
              <a:rPr lang="nl-NL" dirty="0" smtClean="0"/>
              <a:t>Edition</a:t>
            </a:r>
          </a:p>
          <a:p>
            <a:r>
              <a:rPr lang="nl-NL" dirty="0"/>
              <a:t>Spring </a:t>
            </a:r>
            <a:r>
              <a:rPr lang="nl-NL" dirty="0" smtClean="0"/>
              <a:t>MVC</a:t>
            </a:r>
          </a:p>
          <a:p>
            <a:r>
              <a:rPr lang="nl-NL" dirty="0" smtClean="0"/>
              <a:t>HIBERNATE</a:t>
            </a:r>
          </a:p>
          <a:p>
            <a:r>
              <a:rPr lang="nl-NL" dirty="0" err="1" smtClean="0"/>
              <a:t>MySQL</a:t>
            </a:r>
            <a:r>
              <a:rPr lang="nl-NL" dirty="0" smtClean="0"/>
              <a:t> Database</a:t>
            </a:r>
          </a:p>
          <a:p>
            <a:r>
              <a:rPr lang="nl-NL" dirty="0" smtClean="0"/>
              <a:t>GIT Version Control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06" y="1185062"/>
            <a:ext cx="3674848" cy="1534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9"/>
          <a:stretch/>
        </p:blipFill>
        <p:spPr>
          <a:xfrm>
            <a:off x="5378333" y="269770"/>
            <a:ext cx="2111395" cy="2448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089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Uitvoering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24773"/>
            <a:ext cx="9905999" cy="3541714"/>
          </a:xfrm>
        </p:spPr>
        <p:txBody>
          <a:bodyPr/>
          <a:lstStyle/>
          <a:p>
            <a:r>
              <a:rPr lang="nl-NL" dirty="0" smtClean="0"/>
              <a:t>Gestart met het dynamisch genereren van een Kalender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Object Maand 		Object Week			Object Dag</a:t>
            </a:r>
          </a:p>
          <a:p>
            <a:r>
              <a:rPr lang="nl-NL" dirty="0" smtClean="0"/>
              <a:t>Object Maand		HIBERNATE			</a:t>
            </a:r>
            <a:r>
              <a:rPr lang="nl-NL" dirty="0" err="1" smtClean="0"/>
              <a:t>MySQL</a:t>
            </a:r>
            <a:r>
              <a:rPr lang="nl-NL" dirty="0" smtClean="0"/>
              <a:t> Database</a:t>
            </a:r>
          </a:p>
          <a:p>
            <a:r>
              <a:rPr lang="nl-NL" dirty="0" err="1" smtClean="0"/>
              <a:t>MySQL</a:t>
            </a:r>
            <a:r>
              <a:rPr lang="nl-NL" dirty="0" smtClean="0"/>
              <a:t> Database</a:t>
            </a:r>
            <a:r>
              <a:rPr lang="nl-NL" dirty="0"/>
              <a:t>	</a:t>
            </a:r>
            <a:r>
              <a:rPr lang="nl-NL" dirty="0" smtClean="0"/>
              <a:t>	</a:t>
            </a:r>
            <a:r>
              <a:rPr lang="nl-NL" dirty="0"/>
              <a:t>Spring MVC 	</a:t>
            </a:r>
            <a:r>
              <a:rPr lang="nl-NL" dirty="0" smtClean="0"/>
              <a:t>		Browser </a:t>
            </a:r>
            <a:r>
              <a:rPr lang="nl-NL" dirty="0" err="1"/>
              <a:t>Request</a:t>
            </a:r>
            <a:endParaRPr lang="nl-NL" dirty="0" smtClean="0"/>
          </a:p>
          <a:p>
            <a:r>
              <a:rPr lang="nl-NL" dirty="0" smtClean="0"/>
              <a:t>Object Maand		JSP For Loop 			Browser View	</a:t>
            </a:r>
          </a:p>
        </p:txBody>
      </p:sp>
      <p:sp>
        <p:nvSpPr>
          <p:cNvPr id="4" name="Left Arrow 3"/>
          <p:cNvSpPr/>
          <p:nvPr/>
        </p:nvSpPr>
        <p:spPr>
          <a:xfrm>
            <a:off x="3698789" y="2990336"/>
            <a:ext cx="650790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eft Arrow 4"/>
          <p:cNvSpPr/>
          <p:nvPr/>
        </p:nvSpPr>
        <p:spPr>
          <a:xfrm>
            <a:off x="7187043" y="2990336"/>
            <a:ext cx="650790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3698789" y="3513438"/>
            <a:ext cx="650790" cy="300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ight Arrow 6"/>
          <p:cNvSpPr/>
          <p:nvPr/>
        </p:nvSpPr>
        <p:spPr>
          <a:xfrm>
            <a:off x="7187043" y="3513438"/>
            <a:ext cx="650790" cy="300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ight Arrow 7"/>
          <p:cNvSpPr/>
          <p:nvPr/>
        </p:nvSpPr>
        <p:spPr>
          <a:xfrm>
            <a:off x="3698789" y="4639962"/>
            <a:ext cx="650790" cy="300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ight Arrow 8"/>
          <p:cNvSpPr/>
          <p:nvPr/>
        </p:nvSpPr>
        <p:spPr>
          <a:xfrm>
            <a:off x="7187043" y="4639961"/>
            <a:ext cx="650790" cy="300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Left Arrow 9"/>
          <p:cNvSpPr/>
          <p:nvPr/>
        </p:nvSpPr>
        <p:spPr>
          <a:xfrm>
            <a:off x="7187043" y="4095234"/>
            <a:ext cx="650790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Left Arrow 10"/>
          <p:cNvSpPr/>
          <p:nvPr/>
        </p:nvSpPr>
        <p:spPr>
          <a:xfrm>
            <a:off x="3698789" y="4095234"/>
            <a:ext cx="650790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97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2" r="17216"/>
          <a:stretch/>
        </p:blipFill>
        <p:spPr>
          <a:xfrm>
            <a:off x="4712042" y="371679"/>
            <a:ext cx="6403724" cy="4340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61" y="1687941"/>
            <a:ext cx="4417849" cy="43035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970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985" y="758438"/>
            <a:ext cx="9905999" cy="3541714"/>
          </a:xfrm>
        </p:spPr>
        <p:txBody>
          <a:bodyPr/>
          <a:lstStyle/>
          <a:p>
            <a:r>
              <a:rPr lang="nl-NL" dirty="0" smtClean="0"/>
              <a:t>Knoppen </a:t>
            </a:r>
            <a:r>
              <a:rPr lang="nl-NL" u="sng" dirty="0" err="1" smtClean="0"/>
              <a:t>Previous</a:t>
            </a:r>
            <a:r>
              <a:rPr lang="nl-NL" u="sng" dirty="0" smtClean="0"/>
              <a:t> </a:t>
            </a:r>
            <a:r>
              <a:rPr lang="nl-NL" u="sng" dirty="0" err="1" smtClean="0"/>
              <a:t>Month</a:t>
            </a:r>
            <a:r>
              <a:rPr lang="nl-NL" u="sng" dirty="0" smtClean="0"/>
              <a:t> </a:t>
            </a:r>
            <a:r>
              <a:rPr lang="nl-NL" dirty="0" smtClean="0"/>
              <a:t>en </a:t>
            </a:r>
            <a:r>
              <a:rPr lang="nl-NL" u="sng" dirty="0" smtClean="0"/>
              <a:t>Next </a:t>
            </a:r>
            <a:r>
              <a:rPr lang="nl-NL" u="sng" dirty="0" err="1" smtClean="0"/>
              <a:t>Month</a:t>
            </a:r>
            <a:r>
              <a:rPr lang="nl-NL" u="sng" dirty="0" smtClean="0"/>
              <a:t> </a:t>
            </a:r>
            <a:r>
              <a:rPr lang="nl-NL" dirty="0" smtClean="0"/>
              <a:t>toegevoegd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38" y="1365512"/>
            <a:ext cx="7941374" cy="2211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6" y="2529295"/>
            <a:ext cx="5350004" cy="3971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737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 probleem tot oplossing</a:t>
            </a:r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65863"/>
              </p:ext>
            </p:extLst>
          </p:nvPr>
        </p:nvGraphicFramePr>
        <p:xfrm>
          <a:off x="1141413" y="2097088"/>
          <a:ext cx="9081744" cy="36820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540872"/>
                <a:gridCol w="4540872"/>
              </a:tblGrid>
              <a:tr h="479601">
                <a:tc>
                  <a:txBody>
                    <a:bodyPr/>
                    <a:lstStyle/>
                    <a:p>
                      <a:r>
                        <a:rPr lang="nl-NL" dirty="0" smtClean="0"/>
                        <a:t>Probleem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Oplossing</a:t>
                      </a:r>
                      <a:endParaRPr lang="nl-NL" dirty="0"/>
                    </a:p>
                  </a:txBody>
                  <a:tcPr/>
                </a:tc>
              </a:tr>
              <a:tr h="1158136">
                <a:tc>
                  <a:txBody>
                    <a:bodyPr/>
                    <a:lstStyle/>
                    <a:p>
                      <a:r>
                        <a:rPr lang="nl-NL" dirty="0" smtClean="0"/>
                        <a:t>Dynamische</a:t>
                      </a:r>
                      <a:r>
                        <a:rPr lang="nl-NL" baseline="0" dirty="0" smtClean="0"/>
                        <a:t> kolom met de juiste data </a:t>
                      </a:r>
                      <a:r>
                        <a:rPr lang="nl-NL" baseline="0" dirty="0" err="1" smtClean="0"/>
                        <a:t>generenen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Stoeien met nieuwe</a:t>
                      </a:r>
                      <a:r>
                        <a:rPr lang="nl-NL" baseline="0" dirty="0" smtClean="0"/>
                        <a:t> concepten, </a:t>
                      </a:r>
                      <a:r>
                        <a:rPr lang="nl-NL" baseline="0" dirty="0" err="1" smtClean="0"/>
                        <a:t>nested</a:t>
                      </a:r>
                      <a:r>
                        <a:rPr lang="nl-NL" baseline="0" dirty="0" smtClean="0"/>
                        <a:t> loops, </a:t>
                      </a:r>
                      <a:r>
                        <a:rPr lang="nl-NL" baseline="0" dirty="0" err="1" smtClean="0"/>
                        <a:t>loopen</a:t>
                      </a:r>
                      <a:r>
                        <a:rPr lang="nl-NL" baseline="0" dirty="0" smtClean="0"/>
                        <a:t> in de JSP met </a:t>
                      </a:r>
                      <a:r>
                        <a:rPr lang="nl-NL" baseline="0" dirty="0" err="1" smtClean="0"/>
                        <a:t>expression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language</a:t>
                      </a:r>
                      <a:endParaRPr lang="nl-NL" dirty="0"/>
                    </a:p>
                  </a:txBody>
                  <a:tcPr/>
                </a:tc>
              </a:tr>
              <a:tr h="681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De</a:t>
                      </a:r>
                      <a:r>
                        <a:rPr lang="nl-NL" baseline="0" dirty="0" smtClean="0"/>
                        <a:t> koppeling met </a:t>
                      </a:r>
                      <a:r>
                        <a:rPr lang="nl-NL" baseline="0" dirty="0" err="1" smtClean="0"/>
                        <a:t>mySQL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HYBERNATE</a:t>
                      </a:r>
                      <a:r>
                        <a:rPr lang="nl-NL" baseline="0" dirty="0" smtClean="0"/>
                        <a:t> implementeren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</a:tr>
              <a:tr h="681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HYBERNATE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Errors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Debuggen</a:t>
                      </a:r>
                      <a:r>
                        <a:rPr lang="nl-NL" baseline="0" dirty="0" smtClean="0"/>
                        <a:t> in uitgeklede test applicatie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</a:tr>
              <a:tr h="681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Tijdsnood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Richten</a:t>
                      </a:r>
                      <a:r>
                        <a:rPr lang="nl-NL" baseline="0" dirty="0" smtClean="0"/>
                        <a:t> op </a:t>
                      </a:r>
                      <a:r>
                        <a:rPr lang="nl-NL" baseline="0" dirty="0" err="1" smtClean="0"/>
                        <a:t>Core</a:t>
                      </a:r>
                      <a:r>
                        <a:rPr lang="nl-NL" baseline="0" dirty="0" smtClean="0"/>
                        <a:t> Features, perfectie loslaten</a:t>
                      </a:r>
                      <a:endParaRPr lang="nl-NL" dirty="0" smtClean="0"/>
                    </a:p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0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Ontbrekende Functionaliteit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91307"/>
              </p:ext>
            </p:extLst>
          </p:nvPr>
        </p:nvGraphicFramePr>
        <p:xfrm>
          <a:off x="1141413" y="2097088"/>
          <a:ext cx="7846068" cy="459174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874790"/>
                <a:gridCol w="3971278"/>
              </a:tblGrid>
              <a:tr h="31667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Functionaliteit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Mogelijke Implementatie</a:t>
                      </a:r>
                      <a:endParaRPr lang="nl-NL" sz="1400" dirty="0"/>
                    </a:p>
                  </a:txBody>
                  <a:tcPr/>
                </a:tc>
              </a:tr>
              <a:tr h="126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Notities</a:t>
                      </a:r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400" dirty="0" smtClean="0"/>
                        <a:t>Geef Object</a:t>
                      </a:r>
                      <a:r>
                        <a:rPr lang="nl-NL" sz="1400" baseline="0" dirty="0" smtClean="0"/>
                        <a:t> dag via een form POST </a:t>
                      </a:r>
                      <a:r>
                        <a:rPr lang="nl-NL" sz="1400" baseline="0" dirty="0" err="1" smtClean="0"/>
                        <a:t>method</a:t>
                      </a:r>
                      <a:r>
                        <a:rPr lang="nl-NL" sz="1400" baseline="0" dirty="0" smtClean="0"/>
                        <a:t> een string “Notitie” en voeg deze in de database toe.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400" baseline="0" dirty="0" smtClean="0"/>
                        <a:t>Toon de notitie via de JSP in de browser bij de bijbehorende dag.</a:t>
                      </a:r>
                      <a:endParaRPr lang="nl-NL" sz="1400" dirty="0"/>
                    </a:p>
                  </a:txBody>
                  <a:tcPr/>
                </a:tc>
              </a:tr>
              <a:tr h="126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Persoonlijke Login</a:t>
                      </a:r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400" baseline="0" dirty="0" smtClean="0"/>
                        <a:t>Genereer de kalender bij het aanmaken van een nieuwe gebruiker.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400" dirty="0" smtClean="0"/>
                        <a:t>Login</a:t>
                      </a:r>
                      <a:r>
                        <a:rPr lang="nl-NL" sz="1400" baseline="0" dirty="0" smtClean="0"/>
                        <a:t> page met een naam en wachtwoord </a:t>
                      </a:r>
                      <a:r>
                        <a:rPr lang="nl-NL" sz="1400" baseline="0" dirty="0" err="1" smtClean="0"/>
                        <a:t>request</a:t>
                      </a:r>
                      <a:r>
                        <a:rPr lang="nl-NL" sz="1400" baseline="0" dirty="0" smtClean="0"/>
                        <a:t>, check met database voor ID en toon de juiste persoonlijk gekoppelde kalender.</a:t>
                      </a:r>
                    </a:p>
                  </a:txBody>
                  <a:tcPr/>
                </a:tc>
              </a:tr>
              <a:tr h="1741695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Optioneel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err="1" smtClean="0"/>
                        <a:t>Conctact</a:t>
                      </a:r>
                      <a:r>
                        <a:rPr lang="nl-NL" sz="1400" baseline="0" dirty="0" smtClean="0"/>
                        <a:t> beheer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400" baseline="0" dirty="0" smtClean="0"/>
                        <a:t>Creëer een Contact beheer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400" baseline="0" dirty="0" smtClean="0"/>
                        <a:t>Creëer een Contact Object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400" baseline="0" dirty="0" smtClean="0"/>
                        <a:t>Haal met een form de gegevens van het nieuwe object contact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400" baseline="0" dirty="0" smtClean="0"/>
                        <a:t>Schrijf het Contact weg naar de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400" baseline="0" dirty="0" smtClean="0"/>
                        <a:t>Geef de gebruiker de mogelijkheid een Contactlijst op te halen</a:t>
                      </a:r>
                      <a:endParaRPr lang="nl-NL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6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 ik geleerd?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Veel nieuwe theoretisch concepten</a:t>
            </a:r>
          </a:p>
          <a:p>
            <a:r>
              <a:rPr lang="nl-NL" dirty="0" smtClean="0"/>
              <a:t>De implementatie van een aantal belangrijke concepten in de Case.</a:t>
            </a:r>
          </a:p>
          <a:p>
            <a:r>
              <a:rPr lang="nl-NL" dirty="0" smtClean="0"/>
              <a:t>Oefening baart kunst</a:t>
            </a:r>
          </a:p>
          <a:p>
            <a:r>
              <a:rPr lang="nl-NL" dirty="0" smtClean="0"/>
              <a:t>Samen weet je meer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25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</TotalTime>
  <Words>265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Online Agenda</vt:lpstr>
      <vt:lpstr>Het Idee</vt:lpstr>
      <vt:lpstr>Concepten</vt:lpstr>
      <vt:lpstr>De Uitvoering</vt:lpstr>
      <vt:lpstr>PowerPoint Presentation</vt:lpstr>
      <vt:lpstr>PowerPoint Presentation</vt:lpstr>
      <vt:lpstr>Van probleem tot oplossing</vt:lpstr>
      <vt:lpstr>Ontbrekende Functionaliteit</vt:lpstr>
      <vt:lpstr>Wat heb ik geleerd?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Mens</dc:creator>
  <cp:lastModifiedBy>Peter Mens</cp:lastModifiedBy>
  <cp:revision>33</cp:revision>
  <dcterms:created xsi:type="dcterms:W3CDTF">2015-11-17T19:22:35Z</dcterms:created>
  <dcterms:modified xsi:type="dcterms:W3CDTF">2015-11-17T22:59:01Z</dcterms:modified>
</cp:coreProperties>
</file>