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80" r:id="rId21"/>
    <p:sldId id="281" r:id="rId22"/>
    <p:sldId id="279" r:id="rId23"/>
    <p:sldId id="270" r:id="rId24"/>
    <p:sldId id="272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4628F-DE5D-4EAD-98C9-466E09289227}" v="36" dt="2023-05-30T15:11:31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3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ills" userId="fd7c1681ac0ca170" providerId="LiveId" clId="{0E44628F-DE5D-4EAD-98C9-466E09289227}"/>
    <pc:docChg chg="undo custSel addSld delSld modSld sldOrd">
      <pc:chgData name="Peter Mills" userId="fd7c1681ac0ca170" providerId="LiveId" clId="{0E44628F-DE5D-4EAD-98C9-466E09289227}" dt="2023-06-01T21:19:19.096" v="4323" actId="26606"/>
      <pc:docMkLst>
        <pc:docMk/>
      </pc:docMkLst>
      <pc:sldChg chg="addSp delSp modSp mod setBg">
        <pc:chgData name="Peter Mills" userId="fd7c1681ac0ca170" providerId="LiveId" clId="{0E44628F-DE5D-4EAD-98C9-466E09289227}" dt="2023-06-01T20:31:36.106" v="4234" actId="26606"/>
        <pc:sldMkLst>
          <pc:docMk/>
          <pc:sldMk cId="4231797617" sldId="257"/>
        </pc:sldMkLst>
        <pc:spChg chg="mod">
          <ac:chgData name="Peter Mills" userId="fd7c1681ac0ca170" providerId="LiveId" clId="{0E44628F-DE5D-4EAD-98C9-466E09289227}" dt="2023-06-01T20:31:36.106" v="4234" actId="26606"/>
          <ac:spMkLst>
            <pc:docMk/>
            <pc:sldMk cId="4231797617" sldId="257"/>
            <ac:spMk id="2" creationId="{A1BB6C10-A9CB-1D93-7109-5ABA4887C5DC}"/>
          </ac:spMkLst>
        </pc:spChg>
        <pc:spChg chg="mod">
          <ac:chgData name="Peter Mills" userId="fd7c1681ac0ca170" providerId="LiveId" clId="{0E44628F-DE5D-4EAD-98C9-466E09289227}" dt="2023-06-01T20:31:36.106" v="4234" actId="26606"/>
          <ac:spMkLst>
            <pc:docMk/>
            <pc:sldMk cId="4231797617" sldId="257"/>
            <ac:spMk id="3" creationId="{24CE5EDC-ED71-FF47-6768-07ECBBCE94C8}"/>
          </ac:spMkLst>
        </pc:spChg>
        <pc:spChg chg="add del">
          <ac:chgData name="Peter Mills" userId="fd7c1681ac0ca170" providerId="LiveId" clId="{0E44628F-DE5D-4EAD-98C9-466E09289227}" dt="2023-05-30T12:18:18.319" v="60"/>
          <ac:spMkLst>
            <pc:docMk/>
            <pc:sldMk cId="4231797617" sldId="257"/>
            <ac:spMk id="4" creationId="{3D86F016-FDAA-8E7E-E798-FBD4B1FC888C}"/>
          </ac:spMkLst>
        </pc:spChg>
        <pc:spChg chg="add del">
          <ac:chgData name="Peter Mills" userId="fd7c1681ac0ca170" providerId="LiveId" clId="{0E44628F-DE5D-4EAD-98C9-466E09289227}" dt="2023-05-30T12:18:21.088" v="62"/>
          <ac:spMkLst>
            <pc:docMk/>
            <pc:sldMk cId="4231797617" sldId="257"/>
            <ac:spMk id="5" creationId="{FBE66744-5227-2D1A-C38B-2E24BA54BE1F}"/>
          </ac:spMkLst>
        </pc:spChg>
        <pc:spChg chg="add del">
          <ac:chgData name="Peter Mills" userId="fd7c1681ac0ca170" providerId="LiveId" clId="{0E44628F-DE5D-4EAD-98C9-466E09289227}" dt="2023-05-30T12:18:31.907" v="67"/>
          <ac:spMkLst>
            <pc:docMk/>
            <pc:sldMk cId="4231797617" sldId="257"/>
            <ac:spMk id="6" creationId="{7BA67791-869A-095B-C263-E1C3BA860145}"/>
          </ac:spMkLst>
        </pc:spChg>
        <pc:spChg chg="add del">
          <ac:chgData name="Peter Mills" userId="fd7c1681ac0ca170" providerId="LiveId" clId="{0E44628F-DE5D-4EAD-98C9-466E09289227}" dt="2023-05-30T12:18:54.145" v="75"/>
          <ac:spMkLst>
            <pc:docMk/>
            <pc:sldMk cId="4231797617" sldId="257"/>
            <ac:spMk id="7" creationId="{F1FFD64B-0BBD-C465-0E75-110E13347D78}"/>
          </ac:spMkLst>
        </pc:spChg>
        <pc:spChg chg="add del">
          <ac:chgData name="Peter Mills" userId="fd7c1681ac0ca170" providerId="LiveId" clId="{0E44628F-DE5D-4EAD-98C9-466E09289227}" dt="2023-05-30T12:19:03.901" v="80"/>
          <ac:spMkLst>
            <pc:docMk/>
            <pc:sldMk cId="4231797617" sldId="257"/>
            <ac:spMk id="8" creationId="{708D58B9-96F4-4E38-A1BA-0D999DFBEE65}"/>
          </ac:spMkLst>
        </pc:spChg>
        <pc:spChg chg="add">
          <ac:chgData name="Peter Mills" userId="fd7c1681ac0ca170" providerId="LiveId" clId="{0E44628F-DE5D-4EAD-98C9-466E09289227}" dt="2023-06-01T20:31:36.106" v="4234" actId="26606"/>
          <ac:spMkLst>
            <pc:docMk/>
            <pc:sldMk cId="4231797617" sldId="257"/>
            <ac:spMk id="9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1:36.106" v="4234" actId="26606"/>
          <ac:spMkLst>
            <pc:docMk/>
            <pc:sldMk cId="4231797617" sldId="257"/>
            <ac:spMk id="10" creationId="{E2B9AEA5-52CB-49A6-AF8A-33502F291B91}"/>
          </ac:spMkLst>
        </pc:spChg>
      </pc:sldChg>
      <pc:sldChg chg="addSp delSp modSp new mod ord setBg">
        <pc:chgData name="Peter Mills" userId="fd7c1681ac0ca170" providerId="LiveId" clId="{0E44628F-DE5D-4EAD-98C9-466E09289227}" dt="2023-06-01T20:35:46.733" v="4282" actId="1076"/>
        <pc:sldMkLst>
          <pc:docMk/>
          <pc:sldMk cId="2557275214" sldId="258"/>
        </pc:sldMkLst>
        <pc:spChg chg="mod">
          <ac:chgData name="Peter Mills" userId="fd7c1681ac0ca170" providerId="LiveId" clId="{0E44628F-DE5D-4EAD-98C9-466E09289227}" dt="2023-06-01T20:31:29.051" v="4233" actId="26606"/>
          <ac:spMkLst>
            <pc:docMk/>
            <pc:sldMk cId="2557275214" sldId="258"/>
            <ac:spMk id="2" creationId="{94C0807C-87E7-8F27-180B-22C2604248B0}"/>
          </ac:spMkLst>
        </pc:spChg>
        <pc:spChg chg="add del mod">
          <ac:chgData name="Peter Mills" userId="fd7c1681ac0ca170" providerId="LiveId" clId="{0E44628F-DE5D-4EAD-98C9-466E09289227}" dt="2023-06-01T20:35:46.733" v="4282" actId="1076"/>
          <ac:spMkLst>
            <pc:docMk/>
            <pc:sldMk cId="2557275214" sldId="258"/>
            <ac:spMk id="3" creationId="{45F6DA0B-F30A-A57F-1AB3-58EEF02946F7}"/>
          </ac:spMkLst>
        </pc:spChg>
        <pc:spChg chg="add del mod">
          <ac:chgData name="Peter Mills" userId="fd7c1681ac0ca170" providerId="LiveId" clId="{0E44628F-DE5D-4EAD-98C9-466E09289227}" dt="2023-06-01T20:35:22.213" v="4272" actId="478"/>
          <ac:spMkLst>
            <pc:docMk/>
            <pc:sldMk cId="2557275214" sldId="258"/>
            <ac:spMk id="5" creationId="{AC49CAFB-7FE5-B4B9-F700-0C0E8C3C3BD1}"/>
          </ac:spMkLst>
        </pc:spChg>
        <pc:spChg chg="add">
          <ac:chgData name="Peter Mills" userId="fd7c1681ac0ca170" providerId="LiveId" clId="{0E44628F-DE5D-4EAD-98C9-466E09289227}" dt="2023-06-01T20:31:29.051" v="4233" actId="26606"/>
          <ac:spMkLst>
            <pc:docMk/>
            <pc:sldMk cId="2557275214" sldId="258"/>
            <ac:spMk id="8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1:29.051" v="4233" actId="26606"/>
          <ac:spMkLst>
            <pc:docMk/>
            <pc:sldMk cId="2557275214" sldId="258"/>
            <ac:spMk id="10" creationId="{E2B9AEA5-52CB-49A6-AF8A-33502F291B91}"/>
          </ac:spMkLst>
        </pc:spChg>
      </pc:sldChg>
      <pc:sldChg chg="addSp modSp new mod setBg">
        <pc:chgData name="Peter Mills" userId="fd7c1681ac0ca170" providerId="LiveId" clId="{0E44628F-DE5D-4EAD-98C9-466E09289227}" dt="2023-06-01T20:31:44.322" v="4235" actId="26606"/>
        <pc:sldMkLst>
          <pc:docMk/>
          <pc:sldMk cId="409347574" sldId="259"/>
        </pc:sldMkLst>
        <pc:spChg chg="mod">
          <ac:chgData name="Peter Mills" userId="fd7c1681ac0ca170" providerId="LiveId" clId="{0E44628F-DE5D-4EAD-98C9-466E09289227}" dt="2023-06-01T20:31:44.322" v="4235" actId="26606"/>
          <ac:spMkLst>
            <pc:docMk/>
            <pc:sldMk cId="409347574" sldId="259"/>
            <ac:spMk id="2" creationId="{13AD8FB6-4B99-3185-ED2A-049B4649BEFF}"/>
          </ac:spMkLst>
        </pc:spChg>
        <pc:spChg chg="mod">
          <ac:chgData name="Peter Mills" userId="fd7c1681ac0ca170" providerId="LiveId" clId="{0E44628F-DE5D-4EAD-98C9-466E09289227}" dt="2023-06-01T20:31:44.322" v="4235" actId="26606"/>
          <ac:spMkLst>
            <pc:docMk/>
            <pc:sldMk cId="409347574" sldId="259"/>
            <ac:spMk id="3" creationId="{7B0E9D43-88BD-6720-1060-A3921CDA0DFA}"/>
          </ac:spMkLst>
        </pc:spChg>
        <pc:spChg chg="add">
          <ac:chgData name="Peter Mills" userId="fd7c1681ac0ca170" providerId="LiveId" clId="{0E44628F-DE5D-4EAD-98C9-466E09289227}" dt="2023-06-01T20:31:44.322" v="4235" actId="26606"/>
          <ac:spMkLst>
            <pc:docMk/>
            <pc:sldMk cId="409347574" sldId="259"/>
            <ac:spMk id="8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1:44.322" v="4235" actId="26606"/>
          <ac:spMkLst>
            <pc:docMk/>
            <pc:sldMk cId="409347574" sldId="259"/>
            <ac:spMk id="10" creationId="{E2B9AEA5-52CB-49A6-AF8A-33502F291B91}"/>
          </ac:spMkLst>
        </pc:spChg>
      </pc:sldChg>
      <pc:sldChg chg="addSp delSp modSp new mod setBg">
        <pc:chgData name="Peter Mills" userId="fd7c1681ac0ca170" providerId="LiveId" clId="{0E44628F-DE5D-4EAD-98C9-466E09289227}" dt="2023-06-01T20:31:48.020" v="4236" actId="26606"/>
        <pc:sldMkLst>
          <pc:docMk/>
          <pc:sldMk cId="2566883518" sldId="260"/>
        </pc:sldMkLst>
        <pc:spChg chg="mod">
          <ac:chgData name="Peter Mills" userId="fd7c1681ac0ca170" providerId="LiveId" clId="{0E44628F-DE5D-4EAD-98C9-466E09289227}" dt="2023-06-01T20:31:48.020" v="4236" actId="26606"/>
          <ac:spMkLst>
            <pc:docMk/>
            <pc:sldMk cId="2566883518" sldId="260"/>
            <ac:spMk id="2" creationId="{47248908-D2EA-CCB6-6824-D976D08F5D81}"/>
          </ac:spMkLst>
        </pc:spChg>
        <pc:spChg chg="del">
          <ac:chgData name="Peter Mills" userId="fd7c1681ac0ca170" providerId="LiveId" clId="{0E44628F-DE5D-4EAD-98C9-466E09289227}" dt="2023-05-30T12:46:02.543" v="608" actId="3680"/>
          <ac:spMkLst>
            <pc:docMk/>
            <pc:sldMk cId="2566883518" sldId="260"/>
            <ac:spMk id="3" creationId="{F503883D-ADC8-FAC7-E428-84280FC34CC0}"/>
          </ac:spMkLst>
        </pc:spChg>
        <pc:spChg chg="add">
          <ac:chgData name="Peter Mills" userId="fd7c1681ac0ca170" providerId="LiveId" clId="{0E44628F-DE5D-4EAD-98C9-466E09289227}" dt="2023-06-01T20:31:48.020" v="4236" actId="26606"/>
          <ac:spMkLst>
            <pc:docMk/>
            <pc:sldMk cId="2566883518" sldId="260"/>
            <ac:spMk id="9" creationId="{F7422F06-6017-4361-8872-E0E2CEB20B48}"/>
          </ac:spMkLst>
        </pc:spChg>
        <pc:graphicFrameChg chg="add mod ord modGraphic">
          <ac:chgData name="Peter Mills" userId="fd7c1681ac0ca170" providerId="LiveId" clId="{0E44628F-DE5D-4EAD-98C9-466E09289227}" dt="2023-06-01T20:31:48.020" v="4236" actId="26606"/>
          <ac:graphicFrameMkLst>
            <pc:docMk/>
            <pc:sldMk cId="2566883518" sldId="260"/>
            <ac:graphicFrameMk id="4" creationId="{088F6B9E-9948-CCDC-6D3A-EB6966B9C140}"/>
          </ac:graphicFrameMkLst>
        </pc:graphicFrameChg>
      </pc:sldChg>
      <pc:sldChg chg="addSp delSp modSp new mod setBg">
        <pc:chgData name="Peter Mills" userId="fd7c1681ac0ca170" providerId="LiveId" clId="{0E44628F-DE5D-4EAD-98C9-466E09289227}" dt="2023-06-01T20:36:58.735" v="4298" actId="20577"/>
        <pc:sldMkLst>
          <pc:docMk/>
          <pc:sldMk cId="2210489185" sldId="261"/>
        </pc:sldMkLst>
        <pc:spChg chg="mod">
          <ac:chgData name="Peter Mills" userId="fd7c1681ac0ca170" providerId="LiveId" clId="{0E44628F-DE5D-4EAD-98C9-466E09289227}" dt="2023-06-01T20:31:57.808" v="4237" actId="26606"/>
          <ac:spMkLst>
            <pc:docMk/>
            <pc:sldMk cId="2210489185" sldId="261"/>
            <ac:spMk id="2" creationId="{488211AD-8BB5-7155-F335-75969E22AC5F}"/>
          </ac:spMkLst>
        </pc:spChg>
        <pc:spChg chg="del">
          <ac:chgData name="Peter Mills" userId="fd7c1681ac0ca170" providerId="LiveId" clId="{0E44628F-DE5D-4EAD-98C9-466E09289227}" dt="2023-05-30T13:21:54.412" v="677" actId="931"/>
          <ac:spMkLst>
            <pc:docMk/>
            <pc:sldMk cId="2210489185" sldId="261"/>
            <ac:spMk id="3" creationId="{B05FC7D5-FA16-DCB6-3301-DB3F3C155153}"/>
          </ac:spMkLst>
        </pc:spChg>
        <pc:spChg chg="add del mod">
          <ac:chgData name="Peter Mills" userId="fd7c1681ac0ca170" providerId="LiveId" clId="{0E44628F-DE5D-4EAD-98C9-466E09289227}" dt="2023-05-30T13:22:48.495" v="681" actId="931"/>
          <ac:spMkLst>
            <pc:docMk/>
            <pc:sldMk cId="2210489185" sldId="261"/>
            <ac:spMk id="7" creationId="{9BD103FF-762B-8EEB-99C5-895FF104E057}"/>
          </ac:spMkLst>
        </pc:spChg>
        <pc:spChg chg="add mod">
          <ac:chgData name="Peter Mills" userId="fd7c1681ac0ca170" providerId="LiveId" clId="{0E44628F-DE5D-4EAD-98C9-466E09289227}" dt="2023-06-01T20:36:58.735" v="4298" actId="20577"/>
          <ac:spMkLst>
            <pc:docMk/>
            <pc:sldMk cId="2210489185" sldId="261"/>
            <ac:spMk id="13" creationId="{2CF587AE-2B23-E942-0B8A-72712246704C}"/>
          </ac:spMkLst>
        </pc:spChg>
        <pc:spChg chg="add">
          <ac:chgData name="Peter Mills" userId="fd7c1681ac0ca170" providerId="LiveId" clId="{0E44628F-DE5D-4EAD-98C9-466E09289227}" dt="2023-06-01T20:31:57.808" v="4237" actId="26606"/>
          <ac:spMkLst>
            <pc:docMk/>
            <pc:sldMk cId="2210489185" sldId="261"/>
            <ac:spMk id="18" creationId="{3A8EC506-B1DA-46A1-B44D-774E68468E13}"/>
          </ac:spMkLst>
        </pc:spChg>
        <pc:spChg chg="add">
          <ac:chgData name="Peter Mills" userId="fd7c1681ac0ca170" providerId="LiveId" clId="{0E44628F-DE5D-4EAD-98C9-466E09289227}" dt="2023-06-01T20:31:57.808" v="4237" actId="26606"/>
          <ac:spMkLst>
            <pc:docMk/>
            <pc:sldMk cId="2210489185" sldId="261"/>
            <ac:spMk id="20" creationId="{BFF30785-305E-45D7-984F-5AA93D3CA561}"/>
          </ac:spMkLst>
        </pc:spChg>
        <pc:spChg chg="add">
          <ac:chgData name="Peter Mills" userId="fd7c1681ac0ca170" providerId="LiveId" clId="{0E44628F-DE5D-4EAD-98C9-466E09289227}" dt="2023-06-01T20:31:57.808" v="4237" actId="26606"/>
          <ac:spMkLst>
            <pc:docMk/>
            <pc:sldMk cId="2210489185" sldId="261"/>
            <ac:spMk id="24" creationId="{C411DB08-1669-426B-BBEB-FAD285EF80FE}"/>
          </ac:spMkLst>
        </pc:spChg>
        <pc:spChg chg="add">
          <ac:chgData name="Peter Mills" userId="fd7c1681ac0ca170" providerId="LiveId" clId="{0E44628F-DE5D-4EAD-98C9-466E09289227}" dt="2023-06-01T20:31:57.808" v="4237" actId="26606"/>
          <ac:spMkLst>
            <pc:docMk/>
            <pc:sldMk cId="2210489185" sldId="261"/>
            <ac:spMk id="26" creationId="{029E4219-121F-4CD1-AA58-24746CD2923C}"/>
          </ac:spMkLst>
        </pc:spChg>
        <pc:picChg chg="add del mod">
          <ac:chgData name="Peter Mills" userId="fd7c1681ac0ca170" providerId="LiveId" clId="{0E44628F-DE5D-4EAD-98C9-466E09289227}" dt="2023-05-30T13:22:11.547" v="680" actId="478"/>
          <ac:picMkLst>
            <pc:docMk/>
            <pc:sldMk cId="2210489185" sldId="261"/>
            <ac:picMk id="5" creationId="{BF26B20D-7A7D-6115-9E53-421D7597C1C9}"/>
          </ac:picMkLst>
        </pc:picChg>
        <pc:picChg chg="add mod">
          <ac:chgData name="Peter Mills" userId="fd7c1681ac0ca170" providerId="LiveId" clId="{0E44628F-DE5D-4EAD-98C9-466E09289227}" dt="2023-06-01T20:31:57.808" v="4237" actId="26606"/>
          <ac:picMkLst>
            <pc:docMk/>
            <pc:sldMk cId="2210489185" sldId="261"/>
            <ac:picMk id="9" creationId="{D52DA06F-C5F4-52B7-29C0-E38762925916}"/>
          </ac:picMkLst>
        </pc:picChg>
        <pc:cxnChg chg="add">
          <ac:chgData name="Peter Mills" userId="fd7c1681ac0ca170" providerId="LiveId" clId="{0E44628F-DE5D-4EAD-98C9-466E09289227}" dt="2023-06-01T20:31:57.808" v="4237" actId="26606"/>
          <ac:cxnSpMkLst>
            <pc:docMk/>
            <pc:sldMk cId="2210489185" sldId="261"/>
            <ac:cxnSpMk id="22" creationId="{15E01FA5-D766-43CA-A83D-E7CF3F04E96F}"/>
          </ac:cxnSpMkLst>
        </pc:cxnChg>
        <pc:cxnChg chg="add">
          <ac:chgData name="Peter Mills" userId="fd7c1681ac0ca170" providerId="LiveId" clId="{0E44628F-DE5D-4EAD-98C9-466E09289227}" dt="2023-06-01T20:31:57.808" v="4237" actId="26606"/>
          <ac:cxnSpMkLst>
            <pc:docMk/>
            <pc:sldMk cId="2210489185" sldId="261"/>
            <ac:cxnSpMk id="28" creationId="{52F50912-06FD-4216-BAD3-21050F59564A}"/>
          </ac:cxnSpMkLst>
        </pc:cxnChg>
      </pc:sldChg>
      <pc:sldChg chg="addSp delSp modSp new mod setBg">
        <pc:chgData name="Peter Mills" userId="fd7c1681ac0ca170" providerId="LiveId" clId="{0E44628F-DE5D-4EAD-98C9-466E09289227}" dt="2023-06-01T20:37:17.019" v="4299" actId="26606"/>
        <pc:sldMkLst>
          <pc:docMk/>
          <pc:sldMk cId="2687180928" sldId="262"/>
        </pc:sldMkLst>
        <pc:spChg chg="mo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2" creationId="{3F35065C-1DC0-4889-E204-5A2347FFC29E}"/>
          </ac:spMkLst>
        </pc:spChg>
        <pc:spChg chg="del">
          <ac:chgData name="Peter Mills" userId="fd7c1681ac0ca170" providerId="LiveId" clId="{0E44628F-DE5D-4EAD-98C9-466E09289227}" dt="2023-05-30T13:35:04.706" v="703" actId="931"/>
          <ac:spMkLst>
            <pc:docMk/>
            <pc:sldMk cId="2687180928" sldId="262"/>
            <ac:spMk id="3" creationId="{A6B8F9C7-053F-2305-17D1-A4F10DB43BC4}"/>
          </ac:spMkLst>
        </pc:spChg>
        <pc:spChg chg="add mo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9" creationId="{D8E1E826-063C-E87D-3A20-1AB0771608AC}"/>
          </ac:spMkLst>
        </pc:spChg>
        <pc:spChg chg="add del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14" creationId="{4FAE1107-CEC3-4041-8BAA-CDB6F6759B35}"/>
          </ac:spMkLst>
        </pc:spChg>
        <pc:spChg chg="ad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21" creationId="{3A8EC506-B1DA-46A1-B44D-774E68468E13}"/>
          </ac:spMkLst>
        </pc:spChg>
        <pc:spChg chg="ad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23" creationId="{BFF30785-305E-45D7-984F-5AA93D3CA561}"/>
          </ac:spMkLst>
        </pc:spChg>
        <pc:spChg chg="ad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27" creationId="{C411DB08-1669-426B-BBEB-FAD285EF80FE}"/>
          </ac:spMkLst>
        </pc:spChg>
        <pc:spChg chg="add">
          <ac:chgData name="Peter Mills" userId="fd7c1681ac0ca170" providerId="LiveId" clId="{0E44628F-DE5D-4EAD-98C9-466E09289227}" dt="2023-06-01T20:37:17.019" v="4299" actId="26606"/>
          <ac:spMkLst>
            <pc:docMk/>
            <pc:sldMk cId="2687180928" sldId="262"/>
            <ac:spMk id="29" creationId="{029E4219-121F-4CD1-AA58-24746CD2923C}"/>
          </ac:spMkLst>
        </pc:spChg>
        <pc:picChg chg="add mod">
          <ac:chgData name="Peter Mills" userId="fd7c1681ac0ca170" providerId="LiveId" clId="{0E44628F-DE5D-4EAD-98C9-466E09289227}" dt="2023-06-01T20:37:17.019" v="4299" actId="26606"/>
          <ac:picMkLst>
            <pc:docMk/>
            <pc:sldMk cId="2687180928" sldId="262"/>
            <ac:picMk id="5" creationId="{D6E5ABAF-BDCB-6CFC-447F-76BA514CFE07}"/>
          </ac:picMkLst>
        </pc:picChg>
        <pc:cxnChg chg="add del">
          <ac:chgData name="Peter Mills" userId="fd7c1681ac0ca170" providerId="LiveId" clId="{0E44628F-DE5D-4EAD-98C9-466E09289227}" dt="2023-06-01T20:37:17.019" v="4299" actId="26606"/>
          <ac:cxnSpMkLst>
            <pc:docMk/>
            <pc:sldMk cId="2687180928" sldId="262"/>
            <ac:cxnSpMk id="16" creationId="{1AEA88FB-F5DD-45CE-AAE1-7B33D0ABDD25}"/>
          </ac:cxnSpMkLst>
        </pc:cxnChg>
        <pc:cxnChg chg="add">
          <ac:chgData name="Peter Mills" userId="fd7c1681ac0ca170" providerId="LiveId" clId="{0E44628F-DE5D-4EAD-98C9-466E09289227}" dt="2023-06-01T20:37:17.019" v="4299" actId="26606"/>
          <ac:cxnSpMkLst>
            <pc:docMk/>
            <pc:sldMk cId="2687180928" sldId="262"/>
            <ac:cxnSpMk id="25" creationId="{15E01FA5-D766-43CA-A83D-E7CF3F04E96F}"/>
          </ac:cxnSpMkLst>
        </pc:cxnChg>
        <pc:cxnChg chg="add">
          <ac:chgData name="Peter Mills" userId="fd7c1681ac0ca170" providerId="LiveId" clId="{0E44628F-DE5D-4EAD-98C9-466E09289227}" dt="2023-06-01T20:37:17.019" v="4299" actId="26606"/>
          <ac:cxnSpMkLst>
            <pc:docMk/>
            <pc:sldMk cId="2687180928" sldId="262"/>
            <ac:cxnSpMk id="31" creationId="{52F50912-06FD-4216-BAD3-21050F59564A}"/>
          </ac:cxnSpMkLst>
        </pc:cxnChg>
      </pc:sldChg>
      <pc:sldChg chg="addSp delSp modSp new mod setBg">
        <pc:chgData name="Peter Mills" userId="fd7c1681ac0ca170" providerId="LiveId" clId="{0E44628F-DE5D-4EAD-98C9-466E09289227}" dt="2023-06-01T20:37:30.892" v="4300" actId="26606"/>
        <pc:sldMkLst>
          <pc:docMk/>
          <pc:sldMk cId="2917394897" sldId="263"/>
        </pc:sldMkLst>
        <pc:spChg chg="mo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2" creationId="{37991CDF-22DD-509F-B7FB-58D165EEC03E}"/>
          </ac:spMkLst>
        </pc:spChg>
        <pc:spChg chg="del">
          <ac:chgData name="Peter Mills" userId="fd7c1681ac0ca170" providerId="LiveId" clId="{0E44628F-DE5D-4EAD-98C9-466E09289227}" dt="2023-05-30T13:40:28.575" v="715" actId="931"/>
          <ac:spMkLst>
            <pc:docMk/>
            <pc:sldMk cId="2917394897" sldId="263"/>
            <ac:spMk id="3" creationId="{D77AABA0-CC6D-653E-E48E-72C2D28DC995}"/>
          </ac:spMkLst>
        </pc:spChg>
        <pc:spChg chg="add mo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9" creationId="{E9319CA3-1A20-C110-2331-4D3AAD8B363D}"/>
          </ac:spMkLst>
        </pc:spChg>
        <pc:spChg chg="add del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14" creationId="{4FAE1107-CEC3-4041-8BAA-CDB6F6759B35}"/>
          </ac:spMkLst>
        </pc:spChg>
        <pc:spChg chg="ad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21" creationId="{3A8EC506-B1DA-46A1-B44D-774E68468E13}"/>
          </ac:spMkLst>
        </pc:spChg>
        <pc:spChg chg="ad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23" creationId="{BFF30785-305E-45D7-984F-5AA93D3CA561}"/>
          </ac:spMkLst>
        </pc:spChg>
        <pc:spChg chg="ad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27" creationId="{C411DB08-1669-426B-BBEB-FAD285EF80FE}"/>
          </ac:spMkLst>
        </pc:spChg>
        <pc:spChg chg="add">
          <ac:chgData name="Peter Mills" userId="fd7c1681ac0ca170" providerId="LiveId" clId="{0E44628F-DE5D-4EAD-98C9-466E09289227}" dt="2023-06-01T20:37:30.892" v="4300" actId="26606"/>
          <ac:spMkLst>
            <pc:docMk/>
            <pc:sldMk cId="2917394897" sldId="263"/>
            <ac:spMk id="29" creationId="{029E4219-121F-4CD1-AA58-24746CD2923C}"/>
          </ac:spMkLst>
        </pc:spChg>
        <pc:picChg chg="add mod">
          <ac:chgData name="Peter Mills" userId="fd7c1681ac0ca170" providerId="LiveId" clId="{0E44628F-DE5D-4EAD-98C9-466E09289227}" dt="2023-06-01T20:37:30.892" v="4300" actId="26606"/>
          <ac:picMkLst>
            <pc:docMk/>
            <pc:sldMk cId="2917394897" sldId="263"/>
            <ac:picMk id="5" creationId="{7FD36EAB-E1BC-C128-AA3B-DF168ADC4B97}"/>
          </ac:picMkLst>
        </pc:picChg>
        <pc:cxnChg chg="add del">
          <ac:chgData name="Peter Mills" userId="fd7c1681ac0ca170" providerId="LiveId" clId="{0E44628F-DE5D-4EAD-98C9-466E09289227}" dt="2023-06-01T20:37:30.892" v="4300" actId="26606"/>
          <ac:cxnSpMkLst>
            <pc:docMk/>
            <pc:sldMk cId="2917394897" sldId="263"/>
            <ac:cxnSpMk id="16" creationId="{1AEA88FB-F5DD-45CE-AAE1-7B33D0ABDD25}"/>
          </ac:cxnSpMkLst>
        </pc:cxnChg>
        <pc:cxnChg chg="add">
          <ac:chgData name="Peter Mills" userId="fd7c1681ac0ca170" providerId="LiveId" clId="{0E44628F-DE5D-4EAD-98C9-466E09289227}" dt="2023-06-01T20:37:30.892" v="4300" actId="26606"/>
          <ac:cxnSpMkLst>
            <pc:docMk/>
            <pc:sldMk cId="2917394897" sldId="263"/>
            <ac:cxnSpMk id="25" creationId="{15E01FA5-D766-43CA-A83D-E7CF3F04E96F}"/>
          </ac:cxnSpMkLst>
        </pc:cxnChg>
        <pc:cxnChg chg="add">
          <ac:chgData name="Peter Mills" userId="fd7c1681ac0ca170" providerId="LiveId" clId="{0E44628F-DE5D-4EAD-98C9-466E09289227}" dt="2023-06-01T20:37:30.892" v="4300" actId="26606"/>
          <ac:cxnSpMkLst>
            <pc:docMk/>
            <pc:sldMk cId="2917394897" sldId="263"/>
            <ac:cxnSpMk id="31" creationId="{52F50912-06FD-4216-BAD3-21050F59564A}"/>
          </ac:cxnSpMkLst>
        </pc:cxnChg>
      </pc:sldChg>
      <pc:sldChg chg="addSp delSp modSp new mod setBg">
        <pc:chgData name="Peter Mills" userId="fd7c1681ac0ca170" providerId="LiveId" clId="{0E44628F-DE5D-4EAD-98C9-466E09289227}" dt="2023-06-01T21:07:28.346" v="4322" actId="20577"/>
        <pc:sldMkLst>
          <pc:docMk/>
          <pc:sldMk cId="1110957034" sldId="264"/>
        </pc:sldMkLst>
        <pc:spChg chg="mod">
          <ac:chgData name="Peter Mills" userId="fd7c1681ac0ca170" providerId="LiveId" clId="{0E44628F-DE5D-4EAD-98C9-466E09289227}" dt="2023-06-01T21:07:28.346" v="4322" actId="20577"/>
          <ac:spMkLst>
            <pc:docMk/>
            <pc:sldMk cId="1110957034" sldId="264"/>
            <ac:spMk id="2" creationId="{646EBFB7-F49C-69DF-8E09-34B210523DEB}"/>
          </ac:spMkLst>
        </pc:spChg>
        <pc:spChg chg="add mod">
          <ac:chgData name="Peter Mills" userId="fd7c1681ac0ca170" providerId="LiveId" clId="{0E44628F-DE5D-4EAD-98C9-466E09289227}" dt="2023-06-01T20:29:04.584" v="4220" actId="26606"/>
          <ac:spMkLst>
            <pc:docMk/>
            <pc:sldMk cId="1110957034" sldId="264"/>
            <ac:spMk id="3" creationId="{5A23647B-63EB-C6D1-8614-135DC14B0BE8}"/>
          </ac:spMkLst>
        </pc:spChg>
        <pc:spChg chg="del">
          <ac:chgData name="Peter Mills" userId="fd7c1681ac0ca170" providerId="LiveId" clId="{0E44628F-DE5D-4EAD-98C9-466E09289227}" dt="2023-05-30T15:02:26.001" v="737" actId="931"/>
          <ac:spMkLst>
            <pc:docMk/>
            <pc:sldMk cId="1110957034" sldId="264"/>
            <ac:spMk id="3" creationId="{F6FA8A79-6C14-0962-78CF-7F4F6DD4A4FF}"/>
          </ac:spMkLst>
        </pc:spChg>
        <pc:spChg chg="add">
          <ac:chgData name="Peter Mills" userId="fd7c1681ac0ca170" providerId="LiveId" clId="{0E44628F-DE5D-4EAD-98C9-466E09289227}" dt="2023-06-01T20:29:04.584" v="4220" actId="26606"/>
          <ac:spMkLst>
            <pc:docMk/>
            <pc:sldMk cId="1110957034" sldId="264"/>
            <ac:spMk id="10" creationId="{4FAE1107-CEC3-4041-8BAA-CDB6F6759B35}"/>
          </ac:spMkLst>
        </pc:spChg>
        <pc:picChg chg="add mod ord modCrop">
          <ac:chgData name="Peter Mills" userId="fd7c1681ac0ca170" providerId="LiveId" clId="{0E44628F-DE5D-4EAD-98C9-466E09289227}" dt="2023-06-01T20:29:04.584" v="4220" actId="26606"/>
          <ac:picMkLst>
            <pc:docMk/>
            <pc:sldMk cId="1110957034" sldId="264"/>
            <ac:picMk id="5" creationId="{2795CD94-53D4-6748-FB7A-DFF4FC8BFA8E}"/>
          </ac:picMkLst>
        </pc:picChg>
        <pc:cxnChg chg="add">
          <ac:chgData name="Peter Mills" userId="fd7c1681ac0ca170" providerId="LiveId" clId="{0E44628F-DE5D-4EAD-98C9-466E09289227}" dt="2023-06-01T20:29:04.584" v="4220" actId="26606"/>
          <ac:cxnSpMkLst>
            <pc:docMk/>
            <pc:sldMk cId="1110957034" sldId="264"/>
            <ac:cxnSpMk id="12" creationId="{1AEA88FB-F5DD-45CE-AAE1-7B33D0ABDD25}"/>
          </ac:cxnSpMkLst>
        </pc:cxnChg>
      </pc:sldChg>
      <pc:sldChg chg="addSp delSp modSp new mod setBg">
        <pc:chgData name="Peter Mills" userId="fd7c1681ac0ca170" providerId="LiveId" clId="{0E44628F-DE5D-4EAD-98C9-466E09289227}" dt="2023-06-01T20:32:33.212" v="4240" actId="26606"/>
        <pc:sldMkLst>
          <pc:docMk/>
          <pc:sldMk cId="490740941" sldId="265"/>
        </pc:sldMkLst>
        <pc:spChg chg="mod">
          <ac:chgData name="Peter Mills" userId="fd7c1681ac0ca170" providerId="LiveId" clId="{0E44628F-DE5D-4EAD-98C9-466E09289227}" dt="2023-06-01T20:32:33.212" v="4240" actId="26606"/>
          <ac:spMkLst>
            <pc:docMk/>
            <pc:sldMk cId="490740941" sldId="265"/>
            <ac:spMk id="2" creationId="{D3942281-8E8A-3ED2-073D-FBD974B4B46E}"/>
          </ac:spMkLst>
        </pc:spChg>
        <pc:spChg chg="del mod">
          <ac:chgData name="Peter Mills" userId="fd7c1681ac0ca170" providerId="LiveId" clId="{0E44628F-DE5D-4EAD-98C9-466E09289227}" dt="2023-05-31T13:32:23.775" v="793" actId="931"/>
          <ac:spMkLst>
            <pc:docMk/>
            <pc:sldMk cId="490740941" sldId="265"/>
            <ac:spMk id="3" creationId="{3B1A738D-1BEC-0EEF-015F-8DA9F131A542}"/>
          </ac:spMkLst>
        </pc:spChg>
        <pc:spChg chg="add del mod">
          <ac:chgData name="Peter Mills" userId="fd7c1681ac0ca170" providerId="LiveId" clId="{0E44628F-DE5D-4EAD-98C9-466E09289227}" dt="2023-05-31T16:32:19.960" v="1412"/>
          <ac:spMkLst>
            <pc:docMk/>
            <pc:sldMk cId="490740941" sldId="265"/>
            <ac:spMk id="6" creationId="{5F18CAE7-C4F2-DD7F-FB86-52BC0F3BC372}"/>
          </ac:spMkLst>
        </pc:spChg>
        <pc:spChg chg="add mod">
          <ac:chgData name="Peter Mills" userId="fd7c1681ac0ca170" providerId="LiveId" clId="{0E44628F-DE5D-4EAD-98C9-466E09289227}" dt="2023-06-01T20:32:33.212" v="4240" actId="26606"/>
          <ac:spMkLst>
            <pc:docMk/>
            <pc:sldMk cId="490740941" sldId="265"/>
            <ac:spMk id="7" creationId="{BDAC1772-A0C0-0771-98A1-54ADF8F5E19B}"/>
          </ac:spMkLst>
        </pc:spChg>
        <pc:spChg chg="add">
          <ac:chgData name="Peter Mills" userId="fd7c1681ac0ca170" providerId="LiveId" clId="{0E44628F-DE5D-4EAD-98C9-466E09289227}" dt="2023-06-01T20:32:33.212" v="4240" actId="26606"/>
          <ac:spMkLst>
            <pc:docMk/>
            <pc:sldMk cId="490740941" sldId="265"/>
            <ac:spMk id="12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2:33.212" v="4240" actId="26606"/>
          <ac:picMkLst>
            <pc:docMk/>
            <pc:sldMk cId="490740941" sldId="265"/>
            <ac:picMk id="5" creationId="{FF5DAA00-CBBD-CC2E-DE99-0C6EA8E078DF}"/>
          </ac:picMkLst>
        </pc:picChg>
        <pc:cxnChg chg="add">
          <ac:chgData name="Peter Mills" userId="fd7c1681ac0ca170" providerId="LiveId" clId="{0E44628F-DE5D-4EAD-98C9-466E09289227}" dt="2023-06-01T20:32:33.212" v="4240" actId="26606"/>
          <ac:cxnSpMkLst>
            <pc:docMk/>
            <pc:sldMk cId="490740941" sldId="265"/>
            <ac:cxnSpMk id="14" creationId="{1AEA88FB-F5DD-45CE-AAE1-7B33D0ABDD25}"/>
          </ac:cxnSpMkLst>
        </pc:cxnChg>
      </pc:sldChg>
      <pc:sldChg chg="addSp delSp modSp new del mod">
        <pc:chgData name="Peter Mills" userId="fd7c1681ac0ca170" providerId="LiveId" clId="{0E44628F-DE5D-4EAD-98C9-466E09289227}" dt="2023-05-31T18:31:39.142" v="2212" actId="2696"/>
        <pc:sldMkLst>
          <pc:docMk/>
          <pc:sldMk cId="705463468" sldId="266"/>
        </pc:sldMkLst>
        <pc:spChg chg="del mod">
          <ac:chgData name="Peter Mills" userId="fd7c1681ac0ca170" providerId="LiveId" clId="{0E44628F-DE5D-4EAD-98C9-466E09289227}" dt="2023-05-31T14:16:53.706" v="819" actId="478"/>
          <ac:spMkLst>
            <pc:docMk/>
            <pc:sldMk cId="705463468" sldId="266"/>
            <ac:spMk id="2" creationId="{3CCAED3D-C854-5F8E-698E-E710163B090B}"/>
          </ac:spMkLst>
        </pc:spChg>
        <pc:spChg chg="del">
          <ac:chgData name="Peter Mills" userId="fd7c1681ac0ca170" providerId="LiveId" clId="{0E44628F-DE5D-4EAD-98C9-466E09289227}" dt="2023-05-31T13:35:44.717" v="800" actId="931"/>
          <ac:spMkLst>
            <pc:docMk/>
            <pc:sldMk cId="705463468" sldId="266"/>
            <ac:spMk id="3" creationId="{158D3290-57D7-52EE-EC8C-E0D8971E1CC1}"/>
          </ac:spMkLst>
        </pc:spChg>
        <pc:spChg chg="add del mod">
          <ac:chgData name="Peter Mills" userId="fd7c1681ac0ca170" providerId="LiveId" clId="{0E44628F-DE5D-4EAD-98C9-466E09289227}" dt="2023-05-31T14:13:56.946" v="805"/>
          <ac:spMkLst>
            <pc:docMk/>
            <pc:sldMk cId="705463468" sldId="266"/>
            <ac:spMk id="6" creationId="{AC038FF9-9C38-DC7C-369A-7CC6CE4A7338}"/>
          </ac:spMkLst>
        </pc:spChg>
        <pc:spChg chg="add del mod">
          <ac:chgData name="Peter Mills" userId="fd7c1681ac0ca170" providerId="LiveId" clId="{0E44628F-DE5D-4EAD-98C9-466E09289227}" dt="2023-05-31T14:13:56.946" v="805"/>
          <ac:spMkLst>
            <pc:docMk/>
            <pc:sldMk cId="705463468" sldId="266"/>
            <ac:spMk id="7" creationId="{19A122C0-24F3-A2B2-96E6-F38898751F31}"/>
          </ac:spMkLst>
        </pc:spChg>
        <pc:spChg chg="add del mod">
          <ac:chgData name="Peter Mills" userId="fd7c1681ac0ca170" providerId="LiveId" clId="{0E44628F-DE5D-4EAD-98C9-466E09289227}" dt="2023-05-31T14:14:04.112" v="807" actId="931"/>
          <ac:spMkLst>
            <pc:docMk/>
            <pc:sldMk cId="705463468" sldId="266"/>
            <ac:spMk id="9" creationId="{3A5607DC-17B0-91C7-9040-733155C37E82}"/>
          </ac:spMkLst>
        </pc:spChg>
        <pc:spChg chg="add del mod">
          <ac:chgData name="Peter Mills" userId="fd7c1681ac0ca170" providerId="LiveId" clId="{0E44628F-DE5D-4EAD-98C9-466E09289227}" dt="2023-05-31T14:16:31.588" v="813" actId="931"/>
          <ac:spMkLst>
            <pc:docMk/>
            <pc:sldMk cId="705463468" sldId="266"/>
            <ac:spMk id="13" creationId="{FA01325C-F3DC-4E00-43D0-9CF23035AB89}"/>
          </ac:spMkLst>
        </pc:spChg>
        <pc:spChg chg="add del mod">
          <ac:chgData name="Peter Mills" userId="fd7c1681ac0ca170" providerId="LiveId" clId="{0E44628F-DE5D-4EAD-98C9-466E09289227}" dt="2023-05-31T14:16:58.519" v="820" actId="21"/>
          <ac:spMkLst>
            <pc:docMk/>
            <pc:sldMk cId="705463468" sldId="266"/>
            <ac:spMk id="17" creationId="{C0C62289-4413-733C-3F26-506BF2A45002}"/>
          </ac:spMkLst>
        </pc:spChg>
        <pc:spChg chg="add mod">
          <ac:chgData name="Peter Mills" userId="fd7c1681ac0ca170" providerId="LiveId" clId="{0E44628F-DE5D-4EAD-98C9-466E09289227}" dt="2023-05-31T18:31:13.879" v="2183" actId="21"/>
          <ac:spMkLst>
            <pc:docMk/>
            <pc:sldMk cId="705463468" sldId="266"/>
            <ac:spMk id="19" creationId="{E2C642BD-F59B-C707-F374-B2D0B00FF653}"/>
          </ac:spMkLst>
        </pc:spChg>
        <pc:picChg chg="add del mod">
          <ac:chgData name="Peter Mills" userId="fd7c1681ac0ca170" providerId="LiveId" clId="{0E44628F-DE5D-4EAD-98C9-466E09289227}" dt="2023-05-31T14:13:58.929" v="806" actId="478"/>
          <ac:picMkLst>
            <pc:docMk/>
            <pc:sldMk cId="705463468" sldId="266"/>
            <ac:picMk id="5" creationId="{F9B8808A-E90C-1D45-B8AE-2AA39E4445C9}"/>
          </ac:picMkLst>
        </pc:picChg>
        <pc:picChg chg="add del mod">
          <ac:chgData name="Peter Mills" userId="fd7c1681ac0ca170" providerId="LiveId" clId="{0E44628F-DE5D-4EAD-98C9-466E09289227}" dt="2023-05-31T14:16:26.806" v="812" actId="478"/>
          <ac:picMkLst>
            <pc:docMk/>
            <pc:sldMk cId="705463468" sldId="266"/>
            <ac:picMk id="11" creationId="{3E8C4A12-2415-B11B-58CC-E42586DC3AB6}"/>
          </ac:picMkLst>
        </pc:picChg>
        <pc:picChg chg="add del mod">
          <ac:chgData name="Peter Mills" userId="fd7c1681ac0ca170" providerId="LiveId" clId="{0E44628F-DE5D-4EAD-98C9-466E09289227}" dt="2023-05-31T18:31:13.879" v="2183" actId="21"/>
          <ac:picMkLst>
            <pc:docMk/>
            <pc:sldMk cId="705463468" sldId="266"/>
            <ac:picMk id="15" creationId="{877953E9-069C-1CF9-8187-C0F60378CBCA}"/>
          </ac:picMkLst>
        </pc:picChg>
      </pc:sldChg>
      <pc:sldChg chg="addSp delSp modSp new mod setBg">
        <pc:chgData name="Peter Mills" userId="fd7c1681ac0ca170" providerId="LiveId" clId="{0E44628F-DE5D-4EAD-98C9-466E09289227}" dt="2023-06-01T20:33:00.699" v="4246" actId="26606"/>
        <pc:sldMkLst>
          <pc:docMk/>
          <pc:sldMk cId="220364194" sldId="267"/>
        </pc:sldMkLst>
        <pc:spChg chg="mod">
          <ac:chgData name="Peter Mills" userId="fd7c1681ac0ca170" providerId="LiveId" clId="{0E44628F-DE5D-4EAD-98C9-466E09289227}" dt="2023-06-01T20:33:00.699" v="4246" actId="26606"/>
          <ac:spMkLst>
            <pc:docMk/>
            <pc:sldMk cId="220364194" sldId="267"/>
            <ac:spMk id="2" creationId="{FAD8F8DF-57B8-7C45-41C6-8B091E6A54F2}"/>
          </ac:spMkLst>
        </pc:spChg>
        <pc:spChg chg="del">
          <ac:chgData name="Peter Mills" userId="fd7c1681ac0ca170" providerId="LiveId" clId="{0E44628F-DE5D-4EAD-98C9-466E09289227}" dt="2023-05-31T14:29:45.855" v="833" actId="931"/>
          <ac:spMkLst>
            <pc:docMk/>
            <pc:sldMk cId="220364194" sldId="267"/>
            <ac:spMk id="3" creationId="{E8170EC1-AD9F-4B04-CABA-8C96606804A1}"/>
          </ac:spMkLst>
        </pc:spChg>
        <pc:spChg chg="add del mod">
          <ac:chgData name="Peter Mills" userId="fd7c1681ac0ca170" providerId="LiveId" clId="{0E44628F-DE5D-4EAD-98C9-466E09289227}" dt="2023-05-31T17:25:59.238" v="2031"/>
          <ac:spMkLst>
            <pc:docMk/>
            <pc:sldMk cId="220364194" sldId="267"/>
            <ac:spMk id="6" creationId="{E37B850A-0C18-1A3B-6768-FE88C36E7BF7}"/>
          </ac:spMkLst>
        </pc:spChg>
        <pc:spChg chg="add mod">
          <ac:chgData name="Peter Mills" userId="fd7c1681ac0ca170" providerId="LiveId" clId="{0E44628F-DE5D-4EAD-98C9-466E09289227}" dt="2023-06-01T20:33:00.699" v="4246" actId="26606"/>
          <ac:spMkLst>
            <pc:docMk/>
            <pc:sldMk cId="220364194" sldId="267"/>
            <ac:spMk id="7" creationId="{7A79B1F1-132C-C400-35B2-098533D86521}"/>
          </ac:spMkLst>
        </pc:spChg>
        <pc:spChg chg="add">
          <ac:chgData name="Peter Mills" userId="fd7c1681ac0ca170" providerId="LiveId" clId="{0E44628F-DE5D-4EAD-98C9-466E09289227}" dt="2023-06-01T20:33:00.699" v="4246" actId="26606"/>
          <ac:spMkLst>
            <pc:docMk/>
            <pc:sldMk cId="220364194" sldId="267"/>
            <ac:spMk id="12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3:00.699" v="4246" actId="26606"/>
          <ac:picMkLst>
            <pc:docMk/>
            <pc:sldMk cId="220364194" sldId="267"/>
            <ac:picMk id="5" creationId="{C3299D27-EF85-64D2-581D-DB4FBEB50C7A}"/>
          </ac:picMkLst>
        </pc:picChg>
        <pc:cxnChg chg="add">
          <ac:chgData name="Peter Mills" userId="fd7c1681ac0ca170" providerId="LiveId" clId="{0E44628F-DE5D-4EAD-98C9-466E09289227}" dt="2023-06-01T20:33:00.699" v="4246" actId="26606"/>
          <ac:cxnSpMkLst>
            <pc:docMk/>
            <pc:sldMk cId="220364194" sldId="267"/>
            <ac:cxnSpMk id="14" creationId="{1AEA88FB-F5DD-45CE-AAE1-7B33D0ABDD25}"/>
          </ac:cxnSpMkLst>
        </pc:cxnChg>
      </pc:sldChg>
      <pc:sldChg chg="addSp delSp modSp new mod">
        <pc:chgData name="Peter Mills" userId="fd7c1681ac0ca170" providerId="LiveId" clId="{0E44628F-DE5D-4EAD-98C9-466E09289227}" dt="2023-05-31T14:31:51.373" v="842" actId="1076"/>
        <pc:sldMkLst>
          <pc:docMk/>
          <pc:sldMk cId="1961347264" sldId="268"/>
        </pc:sldMkLst>
        <pc:spChg chg="del">
          <ac:chgData name="Peter Mills" userId="fd7c1681ac0ca170" providerId="LiveId" clId="{0E44628F-DE5D-4EAD-98C9-466E09289227}" dt="2023-05-31T14:31:46.691" v="840" actId="478"/>
          <ac:spMkLst>
            <pc:docMk/>
            <pc:sldMk cId="1961347264" sldId="268"/>
            <ac:spMk id="2" creationId="{4EA4E01E-FC38-B93A-7214-640674A5D888}"/>
          </ac:spMkLst>
        </pc:spChg>
        <pc:spChg chg="del">
          <ac:chgData name="Peter Mills" userId="fd7c1681ac0ca170" providerId="LiveId" clId="{0E44628F-DE5D-4EAD-98C9-466E09289227}" dt="2023-05-31T14:31:36.009" v="837" actId="931"/>
          <ac:spMkLst>
            <pc:docMk/>
            <pc:sldMk cId="1961347264" sldId="268"/>
            <ac:spMk id="3" creationId="{B11A30C1-E008-ACE5-E07F-21591F195BCA}"/>
          </ac:spMkLst>
        </pc:spChg>
        <pc:picChg chg="add mod">
          <ac:chgData name="Peter Mills" userId="fd7c1681ac0ca170" providerId="LiveId" clId="{0E44628F-DE5D-4EAD-98C9-466E09289227}" dt="2023-05-31T14:31:51.373" v="842" actId="1076"/>
          <ac:picMkLst>
            <pc:docMk/>
            <pc:sldMk cId="1961347264" sldId="268"/>
            <ac:picMk id="5" creationId="{A8C280B8-A69A-FE05-8960-B1DE989EAD4E}"/>
          </ac:picMkLst>
        </pc:picChg>
      </pc:sldChg>
      <pc:sldChg chg="addSp delSp modSp new mod setBg">
        <pc:chgData name="Peter Mills" userId="fd7c1681ac0ca170" providerId="LiveId" clId="{0E44628F-DE5D-4EAD-98C9-466E09289227}" dt="2023-06-01T20:33:09.770" v="4247" actId="26606"/>
        <pc:sldMkLst>
          <pc:docMk/>
          <pc:sldMk cId="2948127962" sldId="269"/>
        </pc:sldMkLst>
        <pc:spChg chg="mod">
          <ac:chgData name="Peter Mills" userId="fd7c1681ac0ca170" providerId="LiveId" clId="{0E44628F-DE5D-4EAD-98C9-466E09289227}" dt="2023-06-01T20:33:09.770" v="4247" actId="26606"/>
          <ac:spMkLst>
            <pc:docMk/>
            <pc:sldMk cId="2948127962" sldId="269"/>
            <ac:spMk id="2" creationId="{935594B0-8BA6-5D09-5B3A-84C0B946F935}"/>
          </ac:spMkLst>
        </pc:spChg>
        <pc:spChg chg="del">
          <ac:chgData name="Peter Mills" userId="fd7c1681ac0ca170" providerId="LiveId" clId="{0E44628F-DE5D-4EAD-98C9-466E09289227}" dt="2023-05-31T14:47:28.749" v="844" actId="931"/>
          <ac:spMkLst>
            <pc:docMk/>
            <pc:sldMk cId="2948127962" sldId="269"/>
            <ac:spMk id="3" creationId="{3C2083EA-E855-4A9A-0FE3-F22561744919}"/>
          </ac:spMkLst>
        </pc:spChg>
        <pc:spChg chg="add mod">
          <ac:chgData name="Peter Mills" userId="fd7c1681ac0ca170" providerId="LiveId" clId="{0E44628F-DE5D-4EAD-98C9-466E09289227}" dt="2023-06-01T20:33:09.770" v="4247" actId="26606"/>
          <ac:spMkLst>
            <pc:docMk/>
            <pc:sldMk cId="2948127962" sldId="269"/>
            <ac:spMk id="6" creationId="{D896657F-4B9F-A227-7164-CABE60B54681}"/>
          </ac:spMkLst>
        </pc:spChg>
        <pc:spChg chg="add">
          <ac:chgData name="Peter Mills" userId="fd7c1681ac0ca170" providerId="LiveId" clId="{0E44628F-DE5D-4EAD-98C9-466E09289227}" dt="2023-06-01T20:33:09.770" v="4247" actId="26606"/>
          <ac:spMkLst>
            <pc:docMk/>
            <pc:sldMk cId="2948127962" sldId="269"/>
            <ac:spMk id="11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3:09.770" v="4247" actId="26606"/>
          <ac:picMkLst>
            <pc:docMk/>
            <pc:sldMk cId="2948127962" sldId="269"/>
            <ac:picMk id="5" creationId="{064E97CC-D9B4-BB68-81EC-3B69183683AB}"/>
          </ac:picMkLst>
        </pc:picChg>
        <pc:cxnChg chg="add">
          <ac:chgData name="Peter Mills" userId="fd7c1681ac0ca170" providerId="LiveId" clId="{0E44628F-DE5D-4EAD-98C9-466E09289227}" dt="2023-06-01T20:33:09.770" v="4247" actId="26606"/>
          <ac:cxnSpMkLst>
            <pc:docMk/>
            <pc:sldMk cId="2948127962" sldId="269"/>
            <ac:cxnSpMk id="13" creationId="{1AEA88FB-F5DD-45CE-AAE1-7B33D0ABDD25}"/>
          </ac:cxnSpMkLst>
        </pc:cxnChg>
      </pc:sldChg>
      <pc:sldChg chg="addSp delSp modSp new mod ord">
        <pc:chgData name="Peter Mills" userId="fd7c1681ac0ca170" providerId="LiveId" clId="{0E44628F-DE5D-4EAD-98C9-466E09289227}" dt="2023-06-01T20:38:41.477" v="4304"/>
        <pc:sldMkLst>
          <pc:docMk/>
          <pc:sldMk cId="1867167277" sldId="270"/>
        </pc:sldMkLst>
        <pc:spChg chg="mod">
          <ac:chgData name="Peter Mills" userId="fd7c1681ac0ca170" providerId="LiveId" clId="{0E44628F-DE5D-4EAD-98C9-466E09289227}" dt="2023-05-31T15:09:12.101" v="989" actId="313"/>
          <ac:spMkLst>
            <pc:docMk/>
            <pc:sldMk cId="1867167277" sldId="270"/>
            <ac:spMk id="2" creationId="{65BDBEF4-9CEE-580A-D933-8AE6C7708501}"/>
          </ac:spMkLst>
        </pc:spChg>
        <pc:spChg chg="del">
          <ac:chgData name="Peter Mills" userId="fd7c1681ac0ca170" providerId="LiveId" clId="{0E44628F-DE5D-4EAD-98C9-466E09289227}" dt="2023-05-31T14:52:00.698" v="848" actId="931"/>
          <ac:spMkLst>
            <pc:docMk/>
            <pc:sldMk cId="1867167277" sldId="270"/>
            <ac:spMk id="3" creationId="{4EC1DC7D-6F5F-99E0-73D1-D84D5DAD5F2E}"/>
          </ac:spMkLst>
        </pc:spChg>
        <pc:picChg chg="add mod">
          <ac:chgData name="Peter Mills" userId="fd7c1681ac0ca170" providerId="LiveId" clId="{0E44628F-DE5D-4EAD-98C9-466E09289227}" dt="2023-05-31T19:47:56.637" v="2390" actId="1076"/>
          <ac:picMkLst>
            <pc:docMk/>
            <pc:sldMk cId="1867167277" sldId="270"/>
            <ac:picMk id="5" creationId="{83DAEE61-7DAC-56F6-5F7F-57CC5A3224A8}"/>
          </ac:picMkLst>
        </pc:picChg>
      </pc:sldChg>
      <pc:sldChg chg="addSp delSp modSp new mod setBg">
        <pc:chgData name="Peter Mills" userId="fd7c1681ac0ca170" providerId="LiveId" clId="{0E44628F-DE5D-4EAD-98C9-466E09289227}" dt="2023-06-01T20:33:15.580" v="4248" actId="26606"/>
        <pc:sldMkLst>
          <pc:docMk/>
          <pc:sldMk cId="1379186936" sldId="271"/>
        </pc:sldMkLst>
        <pc:spChg chg="mod">
          <ac:chgData name="Peter Mills" userId="fd7c1681ac0ca170" providerId="LiveId" clId="{0E44628F-DE5D-4EAD-98C9-466E09289227}" dt="2023-06-01T20:33:15.580" v="4248" actId="26606"/>
          <ac:spMkLst>
            <pc:docMk/>
            <pc:sldMk cId="1379186936" sldId="271"/>
            <ac:spMk id="2" creationId="{CF0F64EB-EFE8-4B34-79B8-082C25F88199}"/>
          </ac:spMkLst>
        </pc:spChg>
        <pc:spChg chg="del">
          <ac:chgData name="Peter Mills" userId="fd7c1681ac0ca170" providerId="LiveId" clId="{0E44628F-DE5D-4EAD-98C9-466E09289227}" dt="2023-05-31T14:55:28.554" v="922" actId="931"/>
          <ac:spMkLst>
            <pc:docMk/>
            <pc:sldMk cId="1379186936" sldId="271"/>
            <ac:spMk id="3" creationId="{0C427032-7059-D355-4C15-7848132A4F65}"/>
          </ac:spMkLst>
        </pc:spChg>
        <pc:spChg chg="add del mod">
          <ac:chgData name="Peter Mills" userId="fd7c1681ac0ca170" providerId="LiveId" clId="{0E44628F-DE5D-4EAD-98C9-466E09289227}" dt="2023-05-31T19:48:59.498" v="2429"/>
          <ac:spMkLst>
            <pc:docMk/>
            <pc:sldMk cId="1379186936" sldId="271"/>
            <ac:spMk id="6" creationId="{7CFA9297-3B74-84EB-C0CB-4FCC61D4D08E}"/>
          </ac:spMkLst>
        </pc:spChg>
        <pc:spChg chg="add mod">
          <ac:chgData name="Peter Mills" userId="fd7c1681ac0ca170" providerId="LiveId" clId="{0E44628F-DE5D-4EAD-98C9-466E09289227}" dt="2023-06-01T20:33:15.580" v="4248" actId="26606"/>
          <ac:spMkLst>
            <pc:docMk/>
            <pc:sldMk cId="1379186936" sldId="271"/>
            <ac:spMk id="7" creationId="{997C1031-3D6C-A4D8-59F7-E9F2BBAFAE27}"/>
          </ac:spMkLst>
        </pc:spChg>
        <pc:spChg chg="add">
          <ac:chgData name="Peter Mills" userId="fd7c1681ac0ca170" providerId="LiveId" clId="{0E44628F-DE5D-4EAD-98C9-466E09289227}" dt="2023-06-01T20:33:15.580" v="4248" actId="26606"/>
          <ac:spMkLst>
            <pc:docMk/>
            <pc:sldMk cId="1379186936" sldId="271"/>
            <ac:spMk id="12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3:15.580" v="4248" actId="26606"/>
          <ac:picMkLst>
            <pc:docMk/>
            <pc:sldMk cId="1379186936" sldId="271"/>
            <ac:picMk id="5" creationId="{C1DA6DFB-CBAB-D659-C9DF-DB3258CA0ABF}"/>
          </ac:picMkLst>
        </pc:picChg>
        <pc:cxnChg chg="add">
          <ac:chgData name="Peter Mills" userId="fd7c1681ac0ca170" providerId="LiveId" clId="{0E44628F-DE5D-4EAD-98C9-466E09289227}" dt="2023-06-01T20:33:15.580" v="4248" actId="26606"/>
          <ac:cxnSpMkLst>
            <pc:docMk/>
            <pc:sldMk cId="1379186936" sldId="271"/>
            <ac:cxnSpMk id="14" creationId="{1AEA88FB-F5DD-45CE-AAE1-7B33D0ABDD25}"/>
          </ac:cxnSpMkLst>
        </pc:cxnChg>
      </pc:sldChg>
      <pc:sldChg chg="addSp delSp modSp new mod ord">
        <pc:chgData name="Peter Mills" userId="fd7c1681ac0ca170" providerId="LiveId" clId="{0E44628F-DE5D-4EAD-98C9-466E09289227}" dt="2023-06-01T20:38:47.659" v="4306"/>
        <pc:sldMkLst>
          <pc:docMk/>
          <pc:sldMk cId="3495511523" sldId="272"/>
        </pc:sldMkLst>
        <pc:spChg chg="mod">
          <ac:chgData name="Peter Mills" userId="fd7c1681ac0ca170" providerId="LiveId" clId="{0E44628F-DE5D-4EAD-98C9-466E09289227}" dt="2023-05-31T14:56:14.663" v="926"/>
          <ac:spMkLst>
            <pc:docMk/>
            <pc:sldMk cId="3495511523" sldId="272"/>
            <ac:spMk id="2" creationId="{81C7DF02-FF0E-9554-19FC-E77627DE2448}"/>
          </ac:spMkLst>
        </pc:spChg>
        <pc:spChg chg="del">
          <ac:chgData name="Peter Mills" userId="fd7c1681ac0ca170" providerId="LiveId" clId="{0E44628F-DE5D-4EAD-98C9-466E09289227}" dt="2023-05-31T14:58:38.522" v="927" actId="931"/>
          <ac:spMkLst>
            <pc:docMk/>
            <pc:sldMk cId="3495511523" sldId="272"/>
            <ac:spMk id="3" creationId="{62CA7B70-4170-F2F4-5F9C-A0CF13BAD781}"/>
          </ac:spMkLst>
        </pc:spChg>
        <pc:picChg chg="add mod">
          <ac:chgData name="Peter Mills" userId="fd7c1681ac0ca170" providerId="LiveId" clId="{0E44628F-DE5D-4EAD-98C9-466E09289227}" dt="2023-05-31T14:58:39.332" v="929" actId="962"/>
          <ac:picMkLst>
            <pc:docMk/>
            <pc:sldMk cId="3495511523" sldId="272"/>
            <ac:picMk id="5" creationId="{209249DD-5D9E-C9F1-22A3-D9FB3B00B6BA}"/>
          </ac:picMkLst>
        </pc:picChg>
      </pc:sldChg>
      <pc:sldChg chg="addSp delSp modSp new mod setBg">
        <pc:chgData name="Peter Mills" userId="fd7c1681ac0ca170" providerId="LiveId" clId="{0E44628F-DE5D-4EAD-98C9-466E09289227}" dt="2023-06-01T20:33:51.774" v="4253" actId="26606"/>
        <pc:sldMkLst>
          <pc:docMk/>
          <pc:sldMk cId="3975580006" sldId="273"/>
        </pc:sldMkLst>
        <pc:spChg chg="mod">
          <ac:chgData name="Peter Mills" userId="fd7c1681ac0ca170" providerId="LiveId" clId="{0E44628F-DE5D-4EAD-98C9-466E09289227}" dt="2023-06-01T20:33:51.774" v="4253" actId="26606"/>
          <ac:spMkLst>
            <pc:docMk/>
            <pc:sldMk cId="3975580006" sldId="273"/>
            <ac:spMk id="2" creationId="{A79A5CC5-DB43-D8B3-C6B1-34D472051BE3}"/>
          </ac:spMkLst>
        </pc:spChg>
        <pc:spChg chg="del">
          <ac:chgData name="Peter Mills" userId="fd7c1681ac0ca170" providerId="LiveId" clId="{0E44628F-DE5D-4EAD-98C9-466E09289227}" dt="2023-05-31T15:00:02.818" v="949" actId="931"/>
          <ac:spMkLst>
            <pc:docMk/>
            <pc:sldMk cId="3975580006" sldId="273"/>
            <ac:spMk id="3" creationId="{3147F4DC-EA19-E980-D040-6F0F4AB3C60A}"/>
          </ac:spMkLst>
        </pc:spChg>
        <pc:spChg chg="add mod">
          <ac:chgData name="Peter Mills" userId="fd7c1681ac0ca170" providerId="LiveId" clId="{0E44628F-DE5D-4EAD-98C9-466E09289227}" dt="2023-06-01T20:33:51.774" v="4253" actId="26606"/>
          <ac:spMkLst>
            <pc:docMk/>
            <pc:sldMk cId="3975580006" sldId="273"/>
            <ac:spMk id="6" creationId="{50EC5602-2C40-CDC4-0CFF-A8D52C1F9F9F}"/>
          </ac:spMkLst>
        </pc:spChg>
        <pc:spChg chg="add del">
          <ac:chgData name="Peter Mills" userId="fd7c1681ac0ca170" providerId="LiveId" clId="{0E44628F-DE5D-4EAD-98C9-466E09289227}" dt="2023-06-01T20:33:50.546" v="4250" actId="26606"/>
          <ac:spMkLst>
            <pc:docMk/>
            <pc:sldMk cId="3975580006" sldId="273"/>
            <ac:spMk id="11" creationId="{4FAE1107-CEC3-4041-8BAA-CDB6F6759B35}"/>
          </ac:spMkLst>
        </pc:spChg>
        <pc:spChg chg="add del">
          <ac:chgData name="Peter Mills" userId="fd7c1681ac0ca170" providerId="LiveId" clId="{0E44628F-DE5D-4EAD-98C9-466E09289227}" dt="2023-06-01T20:33:51.770" v="4252" actId="26606"/>
          <ac:spMkLst>
            <pc:docMk/>
            <pc:sldMk cId="3975580006" sldId="273"/>
            <ac:spMk id="15" creationId="{C1A9B9E1-AE3D-4F69-9670-71C92ED1BCEE}"/>
          </ac:spMkLst>
        </pc:spChg>
        <pc:spChg chg="add">
          <ac:chgData name="Peter Mills" userId="fd7c1681ac0ca170" providerId="LiveId" clId="{0E44628F-DE5D-4EAD-98C9-466E09289227}" dt="2023-06-01T20:33:51.774" v="4253" actId="26606"/>
          <ac:spMkLst>
            <pc:docMk/>
            <pc:sldMk cId="3975580006" sldId="273"/>
            <ac:spMk id="18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3:51.774" v="4253" actId="26606"/>
          <ac:picMkLst>
            <pc:docMk/>
            <pc:sldMk cId="3975580006" sldId="273"/>
            <ac:picMk id="5" creationId="{EA958CD8-9037-23BD-8AF3-0F3B0155CE2D}"/>
          </ac:picMkLst>
        </pc:picChg>
        <pc:cxnChg chg="add del">
          <ac:chgData name="Peter Mills" userId="fd7c1681ac0ca170" providerId="LiveId" clId="{0E44628F-DE5D-4EAD-98C9-466E09289227}" dt="2023-06-01T20:33:50.546" v="4250" actId="26606"/>
          <ac:cxnSpMkLst>
            <pc:docMk/>
            <pc:sldMk cId="3975580006" sldId="273"/>
            <ac:cxnSpMk id="13" creationId="{1AEA88FB-F5DD-45CE-AAE1-7B33D0ABDD25}"/>
          </ac:cxnSpMkLst>
        </pc:cxnChg>
        <pc:cxnChg chg="add del">
          <ac:chgData name="Peter Mills" userId="fd7c1681ac0ca170" providerId="LiveId" clId="{0E44628F-DE5D-4EAD-98C9-466E09289227}" dt="2023-06-01T20:33:51.770" v="4252" actId="26606"/>
          <ac:cxnSpMkLst>
            <pc:docMk/>
            <pc:sldMk cId="3975580006" sldId="273"/>
            <ac:cxnSpMk id="16" creationId="{3234ED8A-BEE3-4F34-B45B-731E1E292E3C}"/>
          </ac:cxnSpMkLst>
        </pc:cxnChg>
        <pc:cxnChg chg="add">
          <ac:chgData name="Peter Mills" userId="fd7c1681ac0ca170" providerId="LiveId" clId="{0E44628F-DE5D-4EAD-98C9-466E09289227}" dt="2023-06-01T20:33:51.774" v="4253" actId="26606"/>
          <ac:cxnSpMkLst>
            <pc:docMk/>
            <pc:sldMk cId="3975580006" sldId="273"/>
            <ac:cxnSpMk id="19" creationId="{1AEA88FB-F5DD-45CE-AAE1-7B33D0ABDD25}"/>
          </ac:cxnSpMkLst>
        </pc:cxnChg>
      </pc:sldChg>
      <pc:sldChg chg="addSp delSp modSp new mod ord">
        <pc:chgData name="Peter Mills" userId="fd7c1681ac0ca170" providerId="LiveId" clId="{0E44628F-DE5D-4EAD-98C9-466E09289227}" dt="2023-06-01T20:39:02.269" v="4308"/>
        <pc:sldMkLst>
          <pc:docMk/>
          <pc:sldMk cId="278318752" sldId="274"/>
        </pc:sldMkLst>
        <pc:spChg chg="mod">
          <ac:chgData name="Peter Mills" userId="fd7c1681ac0ca170" providerId="LiveId" clId="{0E44628F-DE5D-4EAD-98C9-466E09289227}" dt="2023-05-31T15:02:25.184" v="986" actId="20577"/>
          <ac:spMkLst>
            <pc:docMk/>
            <pc:sldMk cId="278318752" sldId="274"/>
            <ac:spMk id="2" creationId="{8E2DEB65-9E11-E0F4-33C5-7FC922326F74}"/>
          </ac:spMkLst>
        </pc:spChg>
        <pc:spChg chg="del">
          <ac:chgData name="Peter Mills" userId="fd7c1681ac0ca170" providerId="LiveId" clId="{0E44628F-DE5D-4EAD-98C9-466E09289227}" dt="2023-05-31T15:02:32.136" v="987" actId="931"/>
          <ac:spMkLst>
            <pc:docMk/>
            <pc:sldMk cId="278318752" sldId="274"/>
            <ac:spMk id="3" creationId="{44007A66-4BD6-05C7-FF86-D32B6AC8D9CD}"/>
          </ac:spMkLst>
        </pc:spChg>
        <pc:picChg chg="add mod">
          <ac:chgData name="Peter Mills" userId="fd7c1681ac0ca170" providerId="LiveId" clId="{0E44628F-DE5D-4EAD-98C9-466E09289227}" dt="2023-05-31T15:02:32.833" v="988" actId="27614"/>
          <ac:picMkLst>
            <pc:docMk/>
            <pc:sldMk cId="278318752" sldId="274"/>
            <ac:picMk id="5" creationId="{D0ADC053-C2E3-B17D-BABE-F6B70A1822D5}"/>
          </ac:picMkLst>
        </pc:picChg>
      </pc:sldChg>
      <pc:sldChg chg="addSp delSp modSp new mod setBg">
        <pc:chgData name="Peter Mills" userId="fd7c1681ac0ca170" providerId="LiveId" clId="{0E44628F-DE5D-4EAD-98C9-466E09289227}" dt="2023-06-01T20:33:58.066" v="4254" actId="26606"/>
        <pc:sldMkLst>
          <pc:docMk/>
          <pc:sldMk cId="342979222" sldId="275"/>
        </pc:sldMkLst>
        <pc:spChg chg="mod">
          <ac:chgData name="Peter Mills" userId="fd7c1681ac0ca170" providerId="LiveId" clId="{0E44628F-DE5D-4EAD-98C9-466E09289227}" dt="2023-06-01T20:33:58.066" v="4254" actId="26606"/>
          <ac:spMkLst>
            <pc:docMk/>
            <pc:sldMk cId="342979222" sldId="275"/>
            <ac:spMk id="2" creationId="{6DC92C01-6A15-EB18-BCDE-FBB6D9F7F347}"/>
          </ac:spMkLst>
        </pc:spChg>
        <pc:spChg chg="del">
          <ac:chgData name="Peter Mills" userId="fd7c1681ac0ca170" providerId="LiveId" clId="{0E44628F-DE5D-4EAD-98C9-466E09289227}" dt="2023-05-31T15:35:25.828" v="1005" actId="931"/>
          <ac:spMkLst>
            <pc:docMk/>
            <pc:sldMk cId="342979222" sldId="275"/>
            <ac:spMk id="3" creationId="{50D0B072-6F78-EE57-EF23-8233B07364A6}"/>
          </ac:spMkLst>
        </pc:spChg>
        <pc:spChg chg="add mod">
          <ac:chgData name="Peter Mills" userId="fd7c1681ac0ca170" providerId="LiveId" clId="{0E44628F-DE5D-4EAD-98C9-466E09289227}" dt="2023-06-01T20:33:58.066" v="4254" actId="26606"/>
          <ac:spMkLst>
            <pc:docMk/>
            <pc:sldMk cId="342979222" sldId="275"/>
            <ac:spMk id="6" creationId="{12BA48FB-FFA5-BF86-ACF5-3B3A67B5747E}"/>
          </ac:spMkLst>
        </pc:spChg>
        <pc:spChg chg="add">
          <ac:chgData name="Peter Mills" userId="fd7c1681ac0ca170" providerId="LiveId" clId="{0E44628F-DE5D-4EAD-98C9-466E09289227}" dt="2023-06-01T20:33:58.066" v="4254" actId="26606"/>
          <ac:spMkLst>
            <pc:docMk/>
            <pc:sldMk cId="342979222" sldId="275"/>
            <ac:spMk id="11" creationId="{4FAE1107-CEC3-4041-8BAA-CDB6F6759B35}"/>
          </ac:spMkLst>
        </pc:spChg>
        <pc:picChg chg="add mod ord">
          <ac:chgData name="Peter Mills" userId="fd7c1681ac0ca170" providerId="LiveId" clId="{0E44628F-DE5D-4EAD-98C9-466E09289227}" dt="2023-06-01T20:33:58.066" v="4254" actId="26606"/>
          <ac:picMkLst>
            <pc:docMk/>
            <pc:sldMk cId="342979222" sldId="275"/>
            <ac:picMk id="5" creationId="{E48AA7A7-48F1-405B-84B9-88FE152DCAF6}"/>
          </ac:picMkLst>
        </pc:picChg>
        <pc:cxnChg chg="add">
          <ac:chgData name="Peter Mills" userId="fd7c1681ac0ca170" providerId="LiveId" clId="{0E44628F-DE5D-4EAD-98C9-466E09289227}" dt="2023-06-01T20:33:58.066" v="4254" actId="26606"/>
          <ac:cxnSpMkLst>
            <pc:docMk/>
            <pc:sldMk cId="342979222" sldId="275"/>
            <ac:cxnSpMk id="13" creationId="{1AEA88FB-F5DD-45CE-AAE1-7B33D0ABDD25}"/>
          </ac:cxnSpMkLst>
        </pc:cxnChg>
      </pc:sldChg>
      <pc:sldChg chg="addSp delSp modSp new mod setBg">
        <pc:chgData name="Peter Mills" userId="fd7c1681ac0ca170" providerId="LiveId" clId="{0E44628F-DE5D-4EAD-98C9-466E09289227}" dt="2023-06-01T20:34:01.521" v="4255" actId="26606"/>
        <pc:sldMkLst>
          <pc:docMk/>
          <pc:sldMk cId="2092018549" sldId="276"/>
        </pc:sldMkLst>
        <pc:spChg chg="mod">
          <ac:chgData name="Peter Mills" userId="fd7c1681ac0ca170" providerId="LiveId" clId="{0E44628F-DE5D-4EAD-98C9-466E09289227}" dt="2023-06-01T20:34:01.521" v="4255" actId="26606"/>
          <ac:spMkLst>
            <pc:docMk/>
            <pc:sldMk cId="2092018549" sldId="276"/>
            <ac:spMk id="2" creationId="{3BF56FE6-7AED-62DD-DB14-61221399984A}"/>
          </ac:spMkLst>
        </pc:spChg>
        <pc:spChg chg="del">
          <ac:chgData name="Peter Mills" userId="fd7c1681ac0ca170" providerId="LiveId" clId="{0E44628F-DE5D-4EAD-98C9-466E09289227}" dt="2023-05-31T15:41:13.312" v="1035"/>
          <ac:spMkLst>
            <pc:docMk/>
            <pc:sldMk cId="2092018549" sldId="276"/>
            <ac:spMk id="3" creationId="{AEEBF481-0F16-E042-75D7-7BD96CEEACF6}"/>
          </ac:spMkLst>
        </pc:spChg>
        <pc:spChg chg="add del mod">
          <ac:chgData name="Peter Mills" userId="fd7c1681ac0ca170" providerId="LiveId" clId="{0E44628F-DE5D-4EAD-98C9-466E09289227}" dt="2023-05-31T15:41:13.312" v="1035"/>
          <ac:spMkLst>
            <pc:docMk/>
            <pc:sldMk cId="2092018549" sldId="276"/>
            <ac:spMk id="4" creationId="{EA29F1A6-AC38-2D61-D7F2-623AA3E391E7}"/>
          </ac:spMkLst>
        </pc:spChg>
        <pc:spChg chg="add mod">
          <ac:chgData name="Peter Mills" userId="fd7c1681ac0ca170" providerId="LiveId" clId="{0E44628F-DE5D-4EAD-98C9-466E09289227}" dt="2023-06-01T20:34:01.521" v="4255" actId="26606"/>
          <ac:spMkLst>
            <pc:docMk/>
            <pc:sldMk cId="2092018549" sldId="276"/>
            <ac:spMk id="5" creationId="{2871C084-D6BF-52D6-F86D-BC784FE94935}"/>
          </ac:spMkLst>
        </pc:spChg>
        <pc:spChg chg="add">
          <ac:chgData name="Peter Mills" userId="fd7c1681ac0ca170" providerId="LiveId" clId="{0E44628F-DE5D-4EAD-98C9-466E09289227}" dt="2023-06-01T20:34:01.521" v="4255" actId="26606"/>
          <ac:spMkLst>
            <pc:docMk/>
            <pc:sldMk cId="2092018549" sldId="276"/>
            <ac:spMk id="10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4:01.521" v="4255" actId="26606"/>
          <ac:spMkLst>
            <pc:docMk/>
            <pc:sldMk cId="2092018549" sldId="276"/>
            <ac:spMk id="12" creationId="{E2B9AEA5-52CB-49A6-AF8A-33502F291B91}"/>
          </ac:spMkLst>
        </pc:spChg>
      </pc:sldChg>
      <pc:sldChg chg="addSp modSp new mod setBg">
        <pc:chgData name="Peter Mills" userId="fd7c1681ac0ca170" providerId="LiveId" clId="{0E44628F-DE5D-4EAD-98C9-466E09289227}" dt="2023-06-01T20:34:12.226" v="4256" actId="26606"/>
        <pc:sldMkLst>
          <pc:docMk/>
          <pc:sldMk cId="553651945" sldId="277"/>
        </pc:sldMkLst>
        <pc:spChg chg="mod">
          <ac:chgData name="Peter Mills" userId="fd7c1681ac0ca170" providerId="LiveId" clId="{0E44628F-DE5D-4EAD-98C9-466E09289227}" dt="2023-06-01T20:34:12.226" v="4256" actId="26606"/>
          <ac:spMkLst>
            <pc:docMk/>
            <pc:sldMk cId="553651945" sldId="277"/>
            <ac:spMk id="2" creationId="{C1A0AA10-DDB7-0B0A-75F4-761BE3350A5D}"/>
          </ac:spMkLst>
        </pc:spChg>
        <pc:spChg chg="mod">
          <ac:chgData name="Peter Mills" userId="fd7c1681ac0ca170" providerId="LiveId" clId="{0E44628F-DE5D-4EAD-98C9-466E09289227}" dt="2023-06-01T20:34:12.226" v="4256" actId="26606"/>
          <ac:spMkLst>
            <pc:docMk/>
            <pc:sldMk cId="553651945" sldId="277"/>
            <ac:spMk id="3" creationId="{2C045654-9073-8544-EBD8-B2DA92B992CD}"/>
          </ac:spMkLst>
        </pc:spChg>
        <pc:spChg chg="add">
          <ac:chgData name="Peter Mills" userId="fd7c1681ac0ca170" providerId="LiveId" clId="{0E44628F-DE5D-4EAD-98C9-466E09289227}" dt="2023-06-01T20:34:12.226" v="4256" actId="26606"/>
          <ac:spMkLst>
            <pc:docMk/>
            <pc:sldMk cId="553651945" sldId="277"/>
            <ac:spMk id="8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4:12.226" v="4256" actId="26606"/>
          <ac:spMkLst>
            <pc:docMk/>
            <pc:sldMk cId="553651945" sldId="277"/>
            <ac:spMk id="10" creationId="{E2B9AEA5-52CB-49A6-AF8A-33502F291B91}"/>
          </ac:spMkLst>
        </pc:spChg>
      </pc:sldChg>
      <pc:sldChg chg="addSp delSp modSp new mod setBg">
        <pc:chgData name="Peter Mills" userId="fd7c1681ac0ca170" providerId="LiveId" clId="{0E44628F-DE5D-4EAD-98C9-466E09289227}" dt="2023-06-01T20:32:36.379" v="4241" actId="26606"/>
        <pc:sldMkLst>
          <pc:docMk/>
          <pc:sldMk cId="1182647520" sldId="278"/>
        </pc:sldMkLst>
        <pc:spChg chg="mod">
          <ac:chgData name="Peter Mills" userId="fd7c1681ac0ca170" providerId="LiveId" clId="{0E44628F-DE5D-4EAD-98C9-466E09289227}" dt="2023-06-01T20:32:36.379" v="4241" actId="26606"/>
          <ac:spMkLst>
            <pc:docMk/>
            <pc:sldMk cId="1182647520" sldId="278"/>
            <ac:spMk id="2" creationId="{BA11E712-DCEB-5F18-ECF0-052FE62AAE15}"/>
          </ac:spMkLst>
        </pc:spChg>
        <pc:spChg chg="del">
          <ac:chgData name="Peter Mills" userId="fd7c1681ac0ca170" providerId="LiveId" clId="{0E44628F-DE5D-4EAD-98C9-466E09289227}" dt="2023-05-31T16:48:03.255" v="1862" actId="931"/>
          <ac:spMkLst>
            <pc:docMk/>
            <pc:sldMk cId="1182647520" sldId="278"/>
            <ac:spMk id="3" creationId="{D48C89EB-D6BA-C2C7-FD15-FE2111AC159F}"/>
          </ac:spMkLst>
        </pc:spChg>
        <pc:spChg chg="add del mod">
          <ac:chgData name="Peter Mills" userId="fd7c1681ac0ca170" providerId="LiveId" clId="{0E44628F-DE5D-4EAD-98C9-466E09289227}" dt="2023-05-31T17:03:14.822" v="1868" actId="931"/>
          <ac:spMkLst>
            <pc:docMk/>
            <pc:sldMk cId="1182647520" sldId="278"/>
            <ac:spMk id="7" creationId="{4D7C4F30-1A5F-CAB0-C205-3F3DE75150C6}"/>
          </ac:spMkLst>
        </pc:spChg>
        <pc:spChg chg="add mod">
          <ac:chgData name="Peter Mills" userId="fd7c1681ac0ca170" providerId="LiveId" clId="{0E44628F-DE5D-4EAD-98C9-466E09289227}" dt="2023-06-01T20:32:36.379" v="4241" actId="26606"/>
          <ac:spMkLst>
            <pc:docMk/>
            <pc:sldMk cId="1182647520" sldId="278"/>
            <ac:spMk id="10" creationId="{134D63F8-95CB-C325-D96D-1B5FD5F0362D}"/>
          </ac:spMkLst>
        </pc:spChg>
        <pc:spChg chg="add">
          <ac:chgData name="Peter Mills" userId="fd7c1681ac0ca170" providerId="LiveId" clId="{0E44628F-DE5D-4EAD-98C9-466E09289227}" dt="2023-06-01T20:32:36.379" v="4241" actId="26606"/>
          <ac:spMkLst>
            <pc:docMk/>
            <pc:sldMk cId="1182647520" sldId="278"/>
            <ac:spMk id="15" creationId="{4FAE1107-CEC3-4041-8BAA-CDB6F6759B35}"/>
          </ac:spMkLst>
        </pc:spChg>
        <pc:picChg chg="add del mod">
          <ac:chgData name="Peter Mills" userId="fd7c1681ac0ca170" providerId="LiveId" clId="{0E44628F-DE5D-4EAD-98C9-466E09289227}" dt="2023-05-31T17:03:10.522" v="1867" actId="478"/>
          <ac:picMkLst>
            <pc:docMk/>
            <pc:sldMk cId="1182647520" sldId="278"/>
            <ac:picMk id="5" creationId="{FFDE0867-F800-8EE4-396D-4552820432B8}"/>
          </ac:picMkLst>
        </pc:picChg>
        <pc:picChg chg="add mod ord">
          <ac:chgData name="Peter Mills" userId="fd7c1681ac0ca170" providerId="LiveId" clId="{0E44628F-DE5D-4EAD-98C9-466E09289227}" dt="2023-06-01T20:32:36.379" v="4241" actId="26606"/>
          <ac:picMkLst>
            <pc:docMk/>
            <pc:sldMk cId="1182647520" sldId="278"/>
            <ac:picMk id="9" creationId="{CDD34168-C173-F45A-A4EC-CBF8935F7C23}"/>
          </ac:picMkLst>
        </pc:picChg>
        <pc:cxnChg chg="add">
          <ac:chgData name="Peter Mills" userId="fd7c1681ac0ca170" providerId="LiveId" clId="{0E44628F-DE5D-4EAD-98C9-466E09289227}" dt="2023-06-01T20:32:36.379" v="4241" actId="26606"/>
          <ac:cxnSpMkLst>
            <pc:docMk/>
            <pc:sldMk cId="1182647520" sldId="278"/>
            <ac:cxnSpMk id="17" creationId="{1AEA88FB-F5DD-45CE-AAE1-7B33D0ABDD25}"/>
          </ac:cxnSpMkLst>
        </pc:cxnChg>
      </pc:sldChg>
      <pc:sldChg chg="addSp delSp modSp new mod ord setBg">
        <pc:chgData name="Peter Mills" userId="fd7c1681ac0ca170" providerId="LiveId" clId="{0E44628F-DE5D-4EAD-98C9-466E09289227}" dt="2023-06-01T20:38:30.545" v="4302"/>
        <pc:sldMkLst>
          <pc:docMk/>
          <pc:sldMk cId="3068456215" sldId="279"/>
        </pc:sldMkLst>
        <pc:spChg chg="mod">
          <ac:chgData name="Peter Mills" userId="fd7c1681ac0ca170" providerId="LiveId" clId="{0E44628F-DE5D-4EAD-98C9-466E09289227}" dt="2023-06-01T20:32:56.683" v="4245" actId="26606"/>
          <ac:spMkLst>
            <pc:docMk/>
            <pc:sldMk cId="3068456215" sldId="279"/>
            <ac:spMk id="2" creationId="{3746D219-6814-8D1D-09EE-5EACAEABCD8E}"/>
          </ac:spMkLst>
        </pc:spChg>
        <pc:spChg chg="del">
          <ac:chgData name="Peter Mills" userId="fd7c1681ac0ca170" providerId="LiveId" clId="{0E44628F-DE5D-4EAD-98C9-466E09289227}" dt="2023-05-31T18:31:16.733" v="2184"/>
          <ac:spMkLst>
            <pc:docMk/>
            <pc:sldMk cId="3068456215" sldId="279"/>
            <ac:spMk id="3" creationId="{FF35D7DE-698B-DAEE-2F1E-23583ACDDC4B}"/>
          </ac:spMkLst>
        </pc:spChg>
        <pc:spChg chg="add del">
          <ac:chgData name="Peter Mills" userId="fd7c1681ac0ca170" providerId="LiveId" clId="{0E44628F-DE5D-4EAD-98C9-466E09289227}" dt="2023-06-01T20:32:48.405" v="4243" actId="26606"/>
          <ac:spMkLst>
            <pc:docMk/>
            <pc:sldMk cId="3068456215" sldId="279"/>
            <ac:spMk id="8" creationId="{0F0AF538-A24F-84B6-0876-C9F8BC3D03F2}"/>
          </ac:spMkLst>
        </pc:spChg>
        <pc:spChg chg="add del">
          <ac:chgData name="Peter Mills" userId="fd7c1681ac0ca170" providerId="LiveId" clId="{0E44628F-DE5D-4EAD-98C9-466E09289227}" dt="2023-06-01T20:32:48.405" v="4243" actId="26606"/>
          <ac:spMkLst>
            <pc:docMk/>
            <pc:sldMk cId="3068456215" sldId="279"/>
            <ac:spMk id="11" creationId="{C1A9B9E1-AE3D-4F69-9670-71C92ED1BCEE}"/>
          </ac:spMkLst>
        </pc:spChg>
        <pc:spChg chg="add del">
          <ac:chgData name="Peter Mills" userId="fd7c1681ac0ca170" providerId="LiveId" clId="{0E44628F-DE5D-4EAD-98C9-466E09289227}" dt="2023-06-01T20:32:56.683" v="4245" actId="26606"/>
          <ac:spMkLst>
            <pc:docMk/>
            <pc:sldMk cId="3068456215" sldId="279"/>
            <ac:spMk id="15" creationId="{4FAE1107-CEC3-4041-8BAA-CDB6F6759B35}"/>
          </ac:spMkLst>
        </pc:spChg>
        <pc:spChg chg="add del">
          <ac:chgData name="Peter Mills" userId="fd7c1681ac0ca170" providerId="LiveId" clId="{0E44628F-DE5D-4EAD-98C9-466E09289227}" dt="2023-06-01T20:32:56.683" v="4245" actId="26606"/>
          <ac:spMkLst>
            <pc:docMk/>
            <pc:sldMk cId="3068456215" sldId="279"/>
            <ac:spMk id="17" creationId="{6C512242-7F6A-7C84-5AC0-E432E8BF0D41}"/>
          </ac:spMkLst>
        </pc:spChg>
        <pc:picChg chg="add mod">
          <ac:chgData name="Peter Mills" userId="fd7c1681ac0ca170" providerId="LiveId" clId="{0E44628F-DE5D-4EAD-98C9-466E09289227}" dt="2023-06-01T20:32:56.683" v="4245" actId="26606"/>
          <ac:picMkLst>
            <pc:docMk/>
            <pc:sldMk cId="3068456215" sldId="279"/>
            <ac:picMk id="4" creationId="{41132D28-8400-C82F-71A9-1EAFED685100}"/>
          </ac:picMkLst>
        </pc:picChg>
        <pc:cxnChg chg="add del">
          <ac:chgData name="Peter Mills" userId="fd7c1681ac0ca170" providerId="LiveId" clId="{0E44628F-DE5D-4EAD-98C9-466E09289227}" dt="2023-06-01T20:32:48.405" v="4243" actId="26606"/>
          <ac:cxnSpMkLst>
            <pc:docMk/>
            <pc:sldMk cId="3068456215" sldId="279"/>
            <ac:cxnSpMk id="13" creationId="{3234ED8A-BEE3-4F34-B45B-731E1E292E3C}"/>
          </ac:cxnSpMkLst>
        </pc:cxnChg>
        <pc:cxnChg chg="add del">
          <ac:chgData name="Peter Mills" userId="fd7c1681ac0ca170" providerId="LiveId" clId="{0E44628F-DE5D-4EAD-98C9-466E09289227}" dt="2023-06-01T20:32:56.683" v="4245" actId="26606"/>
          <ac:cxnSpMkLst>
            <pc:docMk/>
            <pc:sldMk cId="3068456215" sldId="279"/>
            <ac:cxnSpMk id="16" creationId="{1AEA88FB-F5DD-45CE-AAE1-7B33D0ABDD25}"/>
          </ac:cxnSpMkLst>
        </pc:cxnChg>
      </pc:sldChg>
      <pc:sldChg chg="addSp modSp new mod setBg">
        <pc:chgData name="Peter Mills" userId="fd7c1681ac0ca170" providerId="LiveId" clId="{0E44628F-DE5D-4EAD-98C9-466E09289227}" dt="2023-06-01T20:34:14.762" v="4257" actId="26606"/>
        <pc:sldMkLst>
          <pc:docMk/>
          <pc:sldMk cId="2810908543" sldId="280"/>
        </pc:sldMkLst>
        <pc:spChg chg="mod">
          <ac:chgData name="Peter Mills" userId="fd7c1681ac0ca170" providerId="LiveId" clId="{0E44628F-DE5D-4EAD-98C9-466E09289227}" dt="2023-06-01T20:34:14.762" v="4257" actId="26606"/>
          <ac:spMkLst>
            <pc:docMk/>
            <pc:sldMk cId="2810908543" sldId="280"/>
            <ac:spMk id="2" creationId="{70CD2C6C-98A0-754D-A234-B4383A26CC07}"/>
          </ac:spMkLst>
        </pc:spChg>
        <pc:spChg chg="mod">
          <ac:chgData name="Peter Mills" userId="fd7c1681ac0ca170" providerId="LiveId" clId="{0E44628F-DE5D-4EAD-98C9-466E09289227}" dt="2023-06-01T20:34:14.762" v="4257" actId="26606"/>
          <ac:spMkLst>
            <pc:docMk/>
            <pc:sldMk cId="2810908543" sldId="280"/>
            <ac:spMk id="3" creationId="{8805D8F1-F5C4-C4AA-2718-DC2875C2F351}"/>
          </ac:spMkLst>
        </pc:spChg>
        <pc:spChg chg="add">
          <ac:chgData name="Peter Mills" userId="fd7c1681ac0ca170" providerId="LiveId" clId="{0E44628F-DE5D-4EAD-98C9-466E09289227}" dt="2023-06-01T20:34:14.762" v="4257" actId="26606"/>
          <ac:spMkLst>
            <pc:docMk/>
            <pc:sldMk cId="2810908543" sldId="280"/>
            <ac:spMk id="8" creationId="{39E4C68A-A4A9-48A4-9FF2-D2896B1EA01F}"/>
          </ac:spMkLst>
        </pc:spChg>
        <pc:spChg chg="add">
          <ac:chgData name="Peter Mills" userId="fd7c1681ac0ca170" providerId="LiveId" clId="{0E44628F-DE5D-4EAD-98C9-466E09289227}" dt="2023-06-01T20:34:14.762" v="4257" actId="26606"/>
          <ac:spMkLst>
            <pc:docMk/>
            <pc:sldMk cId="2810908543" sldId="280"/>
            <ac:spMk id="10" creationId="{E2B9AEA5-52CB-49A6-AF8A-33502F291B91}"/>
          </ac:spMkLst>
        </pc:spChg>
      </pc:sldChg>
      <pc:sldChg chg="addSp delSp modSp new mod setBg">
        <pc:chgData name="Peter Mills" userId="fd7c1681ac0ca170" providerId="LiveId" clId="{0E44628F-DE5D-4EAD-98C9-466E09289227}" dt="2023-06-01T21:19:19.096" v="4323" actId="26606"/>
        <pc:sldMkLst>
          <pc:docMk/>
          <pc:sldMk cId="1144310902" sldId="281"/>
        </pc:sldMkLst>
        <pc:spChg chg="mod">
          <ac:chgData name="Peter Mills" userId="fd7c1681ac0ca170" providerId="LiveId" clId="{0E44628F-DE5D-4EAD-98C9-466E09289227}" dt="2023-06-01T21:19:19.096" v="4323" actId="26606"/>
          <ac:spMkLst>
            <pc:docMk/>
            <pc:sldMk cId="1144310902" sldId="281"/>
            <ac:spMk id="2" creationId="{0900E29F-872E-39F8-7D80-EAE76D98E40E}"/>
          </ac:spMkLst>
        </pc:spChg>
        <pc:spChg chg="mod">
          <ac:chgData name="Peter Mills" userId="fd7c1681ac0ca170" providerId="LiveId" clId="{0E44628F-DE5D-4EAD-98C9-466E09289227}" dt="2023-06-01T21:19:19.096" v="4323" actId="26606"/>
          <ac:spMkLst>
            <pc:docMk/>
            <pc:sldMk cId="1144310902" sldId="281"/>
            <ac:spMk id="3" creationId="{BDE39A5A-D12F-ADC6-DB27-169CD39C18BC}"/>
          </ac:spMkLst>
        </pc:spChg>
        <pc:spChg chg="add">
          <ac:chgData name="Peter Mills" userId="fd7c1681ac0ca170" providerId="LiveId" clId="{0E44628F-DE5D-4EAD-98C9-466E09289227}" dt="2023-06-01T21:19:19.096" v="4323" actId="26606"/>
          <ac:spMkLst>
            <pc:docMk/>
            <pc:sldMk cId="1144310902" sldId="281"/>
            <ac:spMk id="5" creationId="{39E4C68A-A4A9-48A4-9FF2-D2896B1EA01F}"/>
          </ac:spMkLst>
        </pc:spChg>
        <pc:spChg chg="add">
          <ac:chgData name="Peter Mills" userId="fd7c1681ac0ca170" providerId="LiveId" clId="{0E44628F-DE5D-4EAD-98C9-466E09289227}" dt="2023-06-01T21:19:19.096" v="4323" actId="26606"/>
          <ac:spMkLst>
            <pc:docMk/>
            <pc:sldMk cId="1144310902" sldId="281"/>
            <ac:spMk id="6" creationId="{E2B9AEA5-52CB-49A6-AF8A-33502F291B91}"/>
          </ac:spMkLst>
        </pc:spChg>
        <pc:spChg chg="add del">
          <ac:chgData name="Peter Mills" userId="fd7c1681ac0ca170" providerId="LiveId" clId="{0E44628F-DE5D-4EAD-98C9-466E09289227}" dt="2023-06-01T20:35:32.637" v="4279" actId="26606"/>
          <ac:spMkLst>
            <pc:docMk/>
            <pc:sldMk cId="1144310902" sldId="281"/>
            <ac:spMk id="8" creationId="{39E4C68A-A4A9-48A4-9FF2-D2896B1EA01F}"/>
          </ac:spMkLst>
        </pc:spChg>
        <pc:spChg chg="add del">
          <ac:chgData name="Peter Mills" userId="fd7c1681ac0ca170" providerId="LiveId" clId="{0E44628F-DE5D-4EAD-98C9-466E09289227}" dt="2023-06-01T20:35:32.637" v="4279" actId="26606"/>
          <ac:spMkLst>
            <pc:docMk/>
            <pc:sldMk cId="1144310902" sldId="281"/>
            <ac:spMk id="10" creationId="{E2B9AEA5-52CB-49A6-AF8A-33502F291B91}"/>
          </ac:spMkLst>
        </pc:spChg>
        <pc:picChg chg="add del">
          <ac:chgData name="Peter Mills" userId="fd7c1681ac0ca170" providerId="LiveId" clId="{0E44628F-DE5D-4EAD-98C9-466E09289227}" dt="2023-06-01T20:31:02.205" v="4228" actId="26606"/>
          <ac:picMkLst>
            <pc:docMk/>
            <pc:sldMk cId="1144310902" sldId="281"/>
            <ac:picMk id="7" creationId="{3C31F213-36E4-0AFF-2346-CA331F4364FC}"/>
          </ac:picMkLst>
        </pc:picChg>
        <pc:picChg chg="add del">
          <ac:chgData name="Peter Mills" userId="fd7c1681ac0ca170" providerId="LiveId" clId="{0E44628F-DE5D-4EAD-98C9-466E09289227}" dt="2023-06-01T20:31:03.171" v="4230" actId="26606"/>
          <ac:picMkLst>
            <pc:docMk/>
            <pc:sldMk cId="1144310902" sldId="281"/>
            <ac:picMk id="9" creationId="{EDABC70A-D17D-44A6-6970-C717B9A7DE79}"/>
          </ac:picMkLst>
        </pc:picChg>
        <pc:picChg chg="add del">
          <ac:chgData name="Peter Mills" userId="fd7c1681ac0ca170" providerId="LiveId" clId="{0E44628F-DE5D-4EAD-98C9-466E09289227}" dt="2023-06-01T20:31:05.043" v="4232" actId="26606"/>
          <ac:picMkLst>
            <pc:docMk/>
            <pc:sldMk cId="1144310902" sldId="281"/>
            <ac:picMk id="11" creationId="{3C31F213-36E4-0AFF-2346-CA331F4364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6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2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8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85668C-815D-48BB-92BA-60AD2165F41C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3D6260-8719-4F31-BFFF-0764460F635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3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63D0E-A472-562A-196F-A480E1782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Machine performance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E4776-9322-59CB-6BA0-FDD5947D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study 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2281-8E8A-3ED2-073D-FBD974B4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Heat Dissipation Failure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C1772-A0C0-0771-98A1-54ADF8F5E19B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25.5% of failures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99% of these occurred at a higher air temperature than 28.5 ˚C (compared with 23% of normal operating)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FF5DAA00-CBBD-CC2E-DE99-0C6EA8E07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E712-DCEB-5F18-ECF0-052FE62A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Heat Dissipation Failure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4D63F8-95CB-C325-D96D-1B5FD5F0362D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All heat dissipation errors occurred between 6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May 2002 and 21</a:t>
            </a:r>
            <a:r>
              <a:rPr lang="en-US" baseline="30000">
                <a:solidFill>
                  <a:srgbClr val="FFFFFF"/>
                </a:solidFill>
              </a:rPr>
              <a:t>st</a:t>
            </a:r>
            <a:r>
              <a:rPr lang="en-US">
                <a:solidFill>
                  <a:srgbClr val="FFFFFF"/>
                </a:solidFill>
              </a:rPr>
              <a:t> June 2002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This short window is unique to this type of error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D34168-C173-F45A-A4EC-CBF8935F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8F8DF-57B8-7C45-41C6-8B091E6A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Error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79B1F1-132C-C400-35B2-098533D86521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21.2% or faults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Distributions are similar to normal operating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Not marked as Targets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3299D27-EF85-64D2-581D-DB4FBEB50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8C280B8-A69A-FE05-8960-B1DE989EA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5" y="670563"/>
            <a:ext cx="8275309" cy="5516873"/>
          </a:xfrm>
        </p:spPr>
      </p:pic>
    </p:spTree>
    <p:extLst>
      <p:ext uri="{BB962C8B-B14F-4D97-AF65-F5344CB8AC3E}">
        <p14:creationId xmlns:p14="http://schemas.microsoft.com/office/powerpoint/2010/main" val="196134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94B0-8BA6-5D09-5B3A-84C0B94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Failure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96657F-4B9F-A227-7164-CABE60B54681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20.7% of failures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Unusual high and low Torque distribution (mirrored in rotational speed)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Possibly two distinct types of failure here </a:t>
            </a:r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64E97CC-D9B4-BB68-81EC-3B6918368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64EB-EFE8-4B34-79B8-082C25F8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Overstrain Failure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C1031-3D6C-A4D8-59F7-E9F2BBAFAE27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17.9% of failures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Occurring at high tool wear, combined with higher torque and lower rotational speeds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99% of this happened with a tool wear over 181min (compared to 15.7% of normal operation)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C1DA6DFB-CBAB-D659-C9DF-DB3258CA0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A5CC5-DB43-D8B3-C6B1-34D47205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 Wear Failure 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EC5602-2C40-CDC4-0CFF-A8D52C1F9F9F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11.1% of failures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Unsurprisingly occurring at high tool wear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99% of these happened with a tool wear greater than 199min (compared with 7.5% of normal operation)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A958CD8-9037-23BD-8AF3-0F3B0155C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2C01-6A15-EB18-BCDE-FBB6D9F7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Failure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BA48FB-FFA5-BF86-ACF5-3B3A67B5747E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3.5% of failures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Similar situation to the “Error” failure type</a:t>
            </a:r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E48AA7A7-48F1-405B-84B9-88FE152D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360"/>
            <a:ext cx="5455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56FE6-7AED-62DD-DB14-61221399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To recap…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71C084-D6BF-52D6-F86D-BC784FE9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Investigate why heat dissipation faults happened in a short window and consider added cooling for warmer conditions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the “Error” failure type (are they actually faults?)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placing stricter limits on tool wear as a measure to reduce overstrain and tool wear faults (accounting for 29% </a:t>
            </a:r>
            <a:r>
              <a:rPr lang="en-US"/>
              <a:t>of faults in total)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1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AA10-DDB7-0B0A-75F4-761BE335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Modelling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654-9073-8544-EBD8-B2DA92B9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Fault identification: Using state of machine to determine type of current fault (if any)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Fault prediction: monitoring features over time to predict if a fault will occur </a:t>
            </a:r>
          </a:p>
        </p:txBody>
      </p:sp>
    </p:spTree>
    <p:extLst>
      <p:ext uri="{BB962C8B-B14F-4D97-AF65-F5344CB8AC3E}">
        <p14:creationId xmlns:p14="http://schemas.microsoft.com/office/powerpoint/2010/main" val="5536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0807C-87E7-8F27-180B-22C26042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overview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DA0B-F30A-A57F-1AB3-58EEF029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09" y="1022994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processing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Modelling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27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D2C6C-98A0-754D-A234-B4383A2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Fault identification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D8F1-F5C4-C4AA-2718-DC2875C2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As a proof of concept, I trained a random forest classifier. Comparing macro F1 score with a dummy we see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Dummy F1 score: 0.140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F1 score: 0.472</a:t>
            </a:r>
          </a:p>
          <a:p>
            <a:pPr marL="0" indent="0">
              <a:buNone/>
            </a:pPr>
            <a:r>
              <a:rPr lang="en-US" dirty="0"/>
              <a:t>(both on a holdout test set)</a:t>
            </a:r>
          </a:p>
        </p:txBody>
      </p:sp>
    </p:spTree>
    <p:extLst>
      <p:ext uri="{BB962C8B-B14F-4D97-AF65-F5344CB8AC3E}">
        <p14:creationId xmlns:p14="http://schemas.microsoft.com/office/powerpoint/2010/main" val="281090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0E29F-872E-39F8-7D80-EAE76D9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Any Questions?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9A5A-D12F-ADC6-DB27-169CD39C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1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219-6814-8D1D-09EE-5EACAEAB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dissipation Faults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32D28-8400-C82F-71A9-1EAFED68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996" y="1796384"/>
            <a:ext cx="6718007" cy="44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EF4-9CEE-580A-D933-8AE6C770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Failure </a:t>
            </a:r>
            <a:endParaRPr lang="en-GB" dirty="0"/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83DAEE61-7DAC-56F6-5F7F-57CC5A32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95" y="1704777"/>
            <a:ext cx="6852010" cy="4568007"/>
          </a:xfrm>
        </p:spPr>
      </p:pic>
    </p:spTree>
    <p:extLst>
      <p:ext uri="{BB962C8B-B14F-4D97-AF65-F5344CB8AC3E}">
        <p14:creationId xmlns:p14="http://schemas.microsoft.com/office/powerpoint/2010/main" val="186716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DF02-FF0E-9554-19FC-E77627DE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Overstrain Failure </a:t>
            </a:r>
            <a:endParaRPr lang="en-GB" dirty="0"/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09249DD-5D9E-C9F1-22A3-D9FB3B00B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2286000"/>
            <a:ext cx="6034087" cy="4022725"/>
          </a:xfrm>
        </p:spPr>
      </p:pic>
    </p:spTree>
    <p:extLst>
      <p:ext uri="{BB962C8B-B14F-4D97-AF65-F5344CB8AC3E}">
        <p14:creationId xmlns:p14="http://schemas.microsoft.com/office/powerpoint/2010/main" val="349551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EB65-9E11-E0F4-33C5-7FC9223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Wear error </a:t>
            </a:r>
            <a:endParaRPr lang="en-GB" dirty="0"/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0ADC053-C2E3-B17D-BABE-F6B70A18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2286000"/>
            <a:ext cx="6034087" cy="4022725"/>
          </a:xfrm>
        </p:spPr>
      </p:pic>
    </p:spTree>
    <p:extLst>
      <p:ext uri="{BB962C8B-B14F-4D97-AF65-F5344CB8AC3E}">
        <p14:creationId xmlns:p14="http://schemas.microsoft.com/office/powerpoint/2010/main" val="278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C10-A9CB-1D93-7109-5ABA488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The raw data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5EDC-ED71-FF47-6768-07ECBBCE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Timestamp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Air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Process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Rotational speed- (100 null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Torque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Tool wear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Failure Type </a:t>
            </a:r>
          </a:p>
        </p:txBody>
      </p:sp>
    </p:spTree>
    <p:extLst>
      <p:ext uri="{BB962C8B-B14F-4D97-AF65-F5344CB8AC3E}">
        <p14:creationId xmlns:p14="http://schemas.microsoft.com/office/powerpoint/2010/main" val="423179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D8FB6-4B99-3185-ED2A-049B4649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Machine Type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9D43-88BD-6720-1060-A3921CDA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There are two machine types in the data X1 and X2, although X1is inconsistently labeled.</a:t>
            </a:r>
          </a:p>
          <a:p>
            <a:endParaRPr lang="en-US" dirty="0"/>
          </a:p>
          <a:p>
            <a:r>
              <a:rPr lang="en-US" dirty="0"/>
              <a:t>With 9900 hours of data for X1 and 100 hours for X2, the data is only useful for analyzing the first type.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48908-D2EA-CCB6-6824-D976D08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Timestamp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F6B9E-9948-CCDC-6D3A-EB6966B9C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80432"/>
              </p:ext>
            </p:extLst>
          </p:nvPr>
        </p:nvGraphicFramePr>
        <p:xfrm>
          <a:off x="5961240" y="954088"/>
          <a:ext cx="4927245" cy="492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776">
                  <a:extLst>
                    <a:ext uri="{9D8B030D-6E8A-4147-A177-3AD203B41FA5}">
                      <a16:colId xmlns:a16="http://schemas.microsoft.com/office/drawing/2014/main" val="2162726127"/>
                    </a:ext>
                  </a:extLst>
                </a:gridCol>
                <a:gridCol w="2618469">
                  <a:extLst>
                    <a:ext uri="{9D8B030D-6E8A-4147-A177-3AD203B41FA5}">
                      <a16:colId xmlns:a16="http://schemas.microsoft.com/office/drawing/2014/main" val="2232858019"/>
                    </a:ext>
                  </a:extLst>
                </a:gridCol>
              </a:tblGrid>
              <a:tr h="703036">
                <a:tc>
                  <a:txBody>
                    <a:bodyPr/>
                    <a:lstStyle/>
                    <a:p>
                      <a:r>
                        <a:rPr lang="en-US" sz="3100"/>
                        <a:t>Year</a:t>
                      </a:r>
                      <a:endParaRPr lang="en-GB" sz="3100"/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Hours </a:t>
                      </a:r>
                      <a:endParaRPr lang="en-GB" sz="3100"/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682445930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GB" sz="3100"/>
                        <a:t>2001</a:t>
                      </a:r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731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3518856429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GB" sz="3100"/>
                        <a:t>2002</a:t>
                      </a:r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8683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1900112984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US" sz="3100"/>
                        <a:t>2003</a:t>
                      </a:r>
                      <a:endParaRPr lang="en-GB" sz="3100"/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486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2201260659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US" sz="3100"/>
                        <a:t>2011</a:t>
                      </a:r>
                      <a:endParaRPr lang="en-GB" sz="3100"/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13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2064672915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US" sz="3100"/>
                        <a:t>2012</a:t>
                      </a:r>
                      <a:endParaRPr lang="en-GB" sz="3100"/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77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1342284467"/>
                  </a:ext>
                </a:extLst>
              </a:tr>
              <a:tr h="703036">
                <a:tc>
                  <a:txBody>
                    <a:bodyPr/>
                    <a:lstStyle/>
                    <a:p>
                      <a:r>
                        <a:rPr lang="en-US" sz="3100"/>
                        <a:t>2013</a:t>
                      </a:r>
                      <a:endParaRPr lang="en-GB" sz="3100"/>
                    </a:p>
                  </a:txBody>
                  <a:tcPr marL="159781" marR="159781" marT="79890" marB="79890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10</a:t>
                      </a:r>
                    </a:p>
                  </a:txBody>
                  <a:tcPr marL="159781" marR="159781" marT="79890" marB="79890"/>
                </a:tc>
                <a:extLst>
                  <a:ext uri="{0D108BD9-81ED-4DB2-BD59-A6C34878D82A}">
                    <a16:rowId xmlns:a16="http://schemas.microsoft.com/office/drawing/2014/main" val="127816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211AD-8BB5-7155-F335-75969E2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 Temperature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F587AE-2B23-E942-0B8A-72712246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Distribution indicating possibility of outliers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2DA06F-C5F4-52B7-29C0-E3876292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609665"/>
            <a:ext cx="5459470" cy="36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5065C-1DC0-4889-E204-5A2347FF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 temperature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E1E826-063C-E87D-3A20-1AB07716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Notable systematic error visible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5ABAF-BDCB-6CFC-447F-76BA514C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609665"/>
            <a:ext cx="5459470" cy="36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8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91CDF-22DD-509F-B7FB-58D165EE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Torque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319CA3-1A20-C110-2331-4D3AAD8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Similar picture to air temperature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36EAB-E1BC-C128-AA3B-DF168ADC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609665"/>
            <a:ext cx="5459470" cy="36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EBFB7-F49C-69DF-8E09-34B21052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Fault Types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23647B-63EB-C6D1-8614-135DC14B0BE8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4.46% overall failure rate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396 failures in total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5CD94-53D4-6748-FB7A-DFF4FC8BF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5972" r="4168" b="9613"/>
          <a:stretch/>
        </p:blipFill>
        <p:spPr>
          <a:xfrm>
            <a:off x="6096000" y="1801312"/>
            <a:ext cx="5455921" cy="32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5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Tw Cen MT</vt:lpstr>
      <vt:lpstr>Tw Cen MT Condensed</vt:lpstr>
      <vt:lpstr>Wingdings 3</vt:lpstr>
      <vt:lpstr>Integral</vt:lpstr>
      <vt:lpstr>Machine performance</vt:lpstr>
      <vt:lpstr>overview</vt:lpstr>
      <vt:lpstr>The raw data</vt:lpstr>
      <vt:lpstr>Machine Type</vt:lpstr>
      <vt:lpstr>Timestamp</vt:lpstr>
      <vt:lpstr>Air Temperature</vt:lpstr>
      <vt:lpstr>Air temperature </vt:lpstr>
      <vt:lpstr>Torque</vt:lpstr>
      <vt:lpstr>Fault Types </vt:lpstr>
      <vt:lpstr>Heat Dissipation Failure</vt:lpstr>
      <vt:lpstr>Heat Dissipation Failure</vt:lpstr>
      <vt:lpstr>Error </vt:lpstr>
      <vt:lpstr>PowerPoint Presentation</vt:lpstr>
      <vt:lpstr>Power Failure</vt:lpstr>
      <vt:lpstr>Overstrain Failure </vt:lpstr>
      <vt:lpstr>Tool Wear Failure </vt:lpstr>
      <vt:lpstr>Random Failure</vt:lpstr>
      <vt:lpstr>To recap…</vt:lpstr>
      <vt:lpstr>Modelling</vt:lpstr>
      <vt:lpstr>Fault identification</vt:lpstr>
      <vt:lpstr>Any Questions? </vt:lpstr>
      <vt:lpstr>Heat dissipation Faults</vt:lpstr>
      <vt:lpstr>Power Failure </vt:lpstr>
      <vt:lpstr>Overstrain Failure </vt:lpstr>
      <vt:lpstr>Tool Wear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performance</dc:title>
  <dc:creator>Peter Mills</dc:creator>
  <cp:lastModifiedBy>Peter Mills</cp:lastModifiedBy>
  <cp:revision>1</cp:revision>
  <dcterms:created xsi:type="dcterms:W3CDTF">2023-05-30T12:11:38Z</dcterms:created>
  <dcterms:modified xsi:type="dcterms:W3CDTF">2023-07-11T17:17:24Z</dcterms:modified>
</cp:coreProperties>
</file>