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DA7"/>
    <a:srgbClr val="35B8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3156" y="-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A6DA-2AAD-4B0B-8DE1-0E73E4604F54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4E0A-36A1-4949-A224-42D14E01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914400"/>
            <a:ext cx="4572000" cy="952272"/>
            <a:chOff x="2209800" y="2895600"/>
            <a:chExt cx="4572000" cy="952272"/>
          </a:xfrm>
        </p:grpSpPr>
        <p:sp>
          <p:nvSpPr>
            <p:cNvPr id="5" name="Rectangle 4"/>
            <p:cNvSpPr/>
            <p:nvPr/>
          </p:nvSpPr>
          <p:spPr>
            <a:xfrm>
              <a:off x="3124200" y="2895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8600" y="2895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895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7400" y="2895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209800" y="2895600"/>
              <a:ext cx="1150664" cy="952272"/>
              <a:chOff x="2209800" y="2895600"/>
              <a:chExt cx="1150664" cy="9522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133600" y="1905000"/>
            <a:ext cx="4572000" cy="952272"/>
            <a:chOff x="2133600" y="3124200"/>
            <a:chExt cx="4572000" cy="952272"/>
          </a:xfrm>
        </p:grpSpPr>
        <p:sp>
          <p:nvSpPr>
            <p:cNvPr id="15" name="Rectangle 14"/>
            <p:cNvSpPr/>
            <p:nvPr/>
          </p:nvSpPr>
          <p:spPr>
            <a:xfrm>
              <a:off x="3962400" y="3124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3124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124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0"/>
            <p:cNvGrpSpPr/>
            <p:nvPr/>
          </p:nvGrpSpPr>
          <p:grpSpPr>
            <a:xfrm>
              <a:off x="2133600" y="3124200"/>
              <a:ext cx="1150664" cy="952272"/>
              <a:chOff x="2209800" y="2895600"/>
              <a:chExt cx="1150664" cy="95227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10"/>
            <p:cNvGrpSpPr/>
            <p:nvPr/>
          </p:nvGrpSpPr>
          <p:grpSpPr>
            <a:xfrm>
              <a:off x="3040336" y="3124200"/>
              <a:ext cx="1150664" cy="952272"/>
              <a:chOff x="2209800" y="2895600"/>
              <a:chExt cx="1150664" cy="9522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600" y="2895600"/>
            <a:ext cx="4572000" cy="952272"/>
            <a:chOff x="2133600" y="4114800"/>
            <a:chExt cx="4572000" cy="952272"/>
          </a:xfrm>
        </p:grpSpPr>
        <p:sp>
          <p:nvSpPr>
            <p:cNvPr id="24" name="Rectangle 23"/>
            <p:cNvSpPr/>
            <p:nvPr/>
          </p:nvSpPr>
          <p:spPr>
            <a:xfrm>
              <a:off x="4876800" y="41148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1200" y="41148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10"/>
            <p:cNvGrpSpPr/>
            <p:nvPr/>
          </p:nvGrpSpPr>
          <p:grpSpPr>
            <a:xfrm>
              <a:off x="2133600" y="4114800"/>
              <a:ext cx="1150664" cy="952272"/>
              <a:chOff x="2209800" y="2895600"/>
              <a:chExt cx="1150664" cy="952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10"/>
            <p:cNvGrpSpPr/>
            <p:nvPr/>
          </p:nvGrpSpPr>
          <p:grpSpPr>
            <a:xfrm>
              <a:off x="3954736" y="4114800"/>
              <a:ext cx="1150664" cy="952272"/>
              <a:chOff x="2209800" y="2895600"/>
              <a:chExt cx="1150664" cy="95227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10"/>
            <p:cNvGrpSpPr/>
            <p:nvPr/>
          </p:nvGrpSpPr>
          <p:grpSpPr>
            <a:xfrm>
              <a:off x="3048000" y="4114800"/>
              <a:ext cx="1150664" cy="952272"/>
              <a:chOff x="2209800" y="2895600"/>
              <a:chExt cx="1150664" cy="95227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2133600" y="3886200"/>
            <a:ext cx="4572000" cy="952272"/>
            <a:chOff x="2133600" y="5105400"/>
            <a:chExt cx="4572000" cy="952272"/>
          </a:xfrm>
        </p:grpSpPr>
        <p:sp>
          <p:nvSpPr>
            <p:cNvPr id="33" name="Rectangle 32"/>
            <p:cNvSpPr/>
            <p:nvPr/>
          </p:nvSpPr>
          <p:spPr>
            <a:xfrm>
              <a:off x="5791200" y="51054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10"/>
            <p:cNvGrpSpPr/>
            <p:nvPr/>
          </p:nvGrpSpPr>
          <p:grpSpPr>
            <a:xfrm>
              <a:off x="2133600" y="5105400"/>
              <a:ext cx="1150664" cy="952272"/>
              <a:chOff x="2209800" y="2895600"/>
              <a:chExt cx="1150664" cy="9522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10"/>
            <p:cNvGrpSpPr/>
            <p:nvPr/>
          </p:nvGrpSpPr>
          <p:grpSpPr>
            <a:xfrm>
              <a:off x="3048000" y="5105400"/>
              <a:ext cx="1150664" cy="952272"/>
              <a:chOff x="2209800" y="2895600"/>
              <a:chExt cx="1150664" cy="95227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10"/>
            <p:cNvGrpSpPr/>
            <p:nvPr/>
          </p:nvGrpSpPr>
          <p:grpSpPr>
            <a:xfrm>
              <a:off x="3962400" y="5105400"/>
              <a:ext cx="1150664" cy="952272"/>
              <a:chOff x="2209800" y="2895600"/>
              <a:chExt cx="1150664" cy="952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10"/>
            <p:cNvGrpSpPr/>
            <p:nvPr/>
          </p:nvGrpSpPr>
          <p:grpSpPr>
            <a:xfrm>
              <a:off x="4869136" y="5105400"/>
              <a:ext cx="1150664" cy="952272"/>
              <a:chOff x="2209800" y="2895600"/>
              <a:chExt cx="1150664" cy="95227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133600" y="4876800"/>
            <a:ext cx="4800600" cy="952272"/>
            <a:chOff x="2133600" y="4876800"/>
            <a:chExt cx="4800600" cy="952272"/>
          </a:xfrm>
        </p:grpSpPr>
        <p:grpSp>
          <p:nvGrpSpPr>
            <p:cNvPr id="60" name="Group 10"/>
            <p:cNvGrpSpPr/>
            <p:nvPr/>
          </p:nvGrpSpPr>
          <p:grpSpPr>
            <a:xfrm>
              <a:off x="2133600" y="4876800"/>
              <a:ext cx="1150664" cy="952272"/>
              <a:chOff x="2209800" y="2895600"/>
              <a:chExt cx="1150664" cy="95227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10"/>
            <p:cNvGrpSpPr/>
            <p:nvPr/>
          </p:nvGrpSpPr>
          <p:grpSpPr>
            <a:xfrm>
              <a:off x="3048000" y="4876800"/>
              <a:ext cx="1150664" cy="952272"/>
              <a:chOff x="2209800" y="2895600"/>
              <a:chExt cx="1150664" cy="95227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10"/>
            <p:cNvGrpSpPr/>
            <p:nvPr/>
          </p:nvGrpSpPr>
          <p:grpSpPr>
            <a:xfrm>
              <a:off x="3962400" y="4876800"/>
              <a:ext cx="1150664" cy="952272"/>
              <a:chOff x="2209800" y="2895600"/>
              <a:chExt cx="1150664" cy="9522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0"/>
            <p:cNvGrpSpPr/>
            <p:nvPr/>
          </p:nvGrpSpPr>
          <p:grpSpPr>
            <a:xfrm>
              <a:off x="4869136" y="4876800"/>
              <a:ext cx="1150664" cy="952272"/>
              <a:chOff x="2209800" y="2895600"/>
              <a:chExt cx="1150664" cy="95227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0"/>
            <p:cNvGrpSpPr/>
            <p:nvPr/>
          </p:nvGrpSpPr>
          <p:grpSpPr>
            <a:xfrm>
              <a:off x="5783536" y="4876800"/>
              <a:ext cx="1150664" cy="952272"/>
              <a:chOff x="2209800" y="2895600"/>
              <a:chExt cx="1150664" cy="95227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209800" y="2895600"/>
                <a:ext cx="914400" cy="914400"/>
              </a:xfrm>
              <a:prstGeom prst="rect">
                <a:avLst/>
              </a:prstGeom>
              <a:solidFill>
                <a:srgbClr val="35B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8100000">
                <a:off x="2569376" y="3453568"/>
                <a:ext cx="791088" cy="394304"/>
              </a:xfrm>
              <a:prstGeom prst="triangle">
                <a:avLst/>
              </a:prstGeom>
              <a:solidFill>
                <a:srgbClr val="53CDA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7" name="Picture 76" descr="framed logo.png"/>
          <p:cNvPicPr>
            <a:picLocks noChangeAspect="1"/>
          </p:cNvPicPr>
          <p:nvPr/>
        </p:nvPicPr>
        <p:blipFill>
          <a:blip r:embed="rId2" cstate="print"/>
          <a:srcRect l="9392" t="-22223" r="9838" b="-23333"/>
          <a:stretch>
            <a:fillRect/>
          </a:stretch>
        </p:blipFill>
        <p:spPr>
          <a:xfrm>
            <a:off x="5257800" y="-381000"/>
            <a:ext cx="3276600" cy="9982200"/>
          </a:xfrm>
          <a:prstGeom prst="rect">
            <a:avLst/>
          </a:prstGeom>
        </p:spPr>
      </p:pic>
      <p:pic>
        <p:nvPicPr>
          <p:cNvPr id="76" name="Picture 75" descr="AP logo.png"/>
          <p:cNvPicPr>
            <a:picLocks noChangeAspect="1"/>
          </p:cNvPicPr>
          <p:nvPr/>
        </p:nvPicPr>
        <p:blipFill>
          <a:blip r:embed="rId3" cstate="print"/>
          <a:srcRect l="-182000" t="-67033" r="-22001" b="-90659"/>
          <a:stretch>
            <a:fillRect/>
          </a:stretch>
        </p:blipFill>
        <p:spPr>
          <a:xfrm>
            <a:off x="-2057400" y="1400175"/>
            <a:ext cx="8686800" cy="446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peter</cp:lastModifiedBy>
  <cp:revision>5</cp:revision>
  <dcterms:created xsi:type="dcterms:W3CDTF">2014-09-21T06:35:11Z</dcterms:created>
  <dcterms:modified xsi:type="dcterms:W3CDTF">2014-09-21T18:08:37Z</dcterms:modified>
</cp:coreProperties>
</file>