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 for at redigere titeltekstens format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 for at redigere dispositionstekstens format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Andet dispositionsniveau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Tredje dispositionsniveau</a:t>
            </a:r>
            <a:endParaRPr b="0" lang="da-D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Fjerde dispositionsniveau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Femte dispositionsniveau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Sjette dispositionsniveau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Syvende dispositionsniveau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&lt;dato/klokkeslæt&gt;</a:t>
            </a:r>
            <a:endParaRPr b="0" lang="da-DK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&lt;sidefod&gt;</a:t>
            </a:r>
            <a:endParaRPr b="0" lang="da-DK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E114D76-49A0-4648-A251-20E1BB5C09D6}" type="slidenum">
              <a:rPr b="0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&lt;nummer&gt;</a:t>
            </a:fld>
            <a:endParaRPr b="0" lang="da-DK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Modern Testbench Architecture in SystemVerilog with Verilator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not about UVM for Verilator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if you squint your eyes from 30,000 feet maybe it kinda looks like it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Modern Testbench Architecture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389600" y="2160720"/>
            <a:ext cx="7315200" cy="24458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Modern Testbench Architecture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390320" y="2161440"/>
            <a:ext cx="7315200" cy="23313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Modern Testbench Architecture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080000" y="1376640"/>
            <a:ext cx="7322760" cy="54633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Modern Testbench Architecture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how UVM works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roughly how all other methodologies work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VMM,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OVM,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Book: SystemVerilog for Verification by Chris Spear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http://www.bittwiddling.com/articles/modern-testbench-architecture/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Architecting SV TBs for Verilator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Modules instead of classes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Plusargs instead of polymophism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Handshake instead of TLM ports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Done signal instead of objections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Structs for transactions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Randomization with $random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RTL like testbench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sim_main.cpp with clock and reset only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Interface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interface lpcm_if (input logic clk, input logic resetb);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logic en;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logic [31:0] data;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a_valid_data: assert property (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@(posedge clk) //disable iff (!resetb)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!(en &amp;&amp; resetb) || ^data !== 1'bx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else $error("Invalid data on enable in lpcm_if en='b%b data='b%b", en, data); 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endinterface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Transaction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package lpcm_pkg;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typedef struct packed {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       latency;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       sample;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 lpcm_item;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function string convert2string(lpcm_item item);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$sformatf("sample=0x%0h latency=%0d", item.sample, item.latency);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endfunction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endpackage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Monitor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288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module lpcm_monitor(lpcm_if vif,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output logic item_collected_en,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output lpcm_pkg::lpcm_item item_collected);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always_ff @(posedge vif.clk or negedge vif.resetb) ...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always_comb ...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endmodule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Driver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module lpcm_driver(lpcm_if vif,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input logic req_en,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input lpcm_pkg::lpcm_item req,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output logic ack_en, //for out-of-order transactions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output lpcm_pkg::lpcm_item rsp,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output logic rsp_en);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always_ff @(posedge vif.clk or negedge vif.resetb) ...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always_comb ...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endmodule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Sequencer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module lpcm_sequencer (input logic clk,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input  logic rst_n,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output logic req_en,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output       lpcm_pkg::lpcm_item req,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input  logic ack_en, // for out-of-order only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input        lpcm_pkg::lpcm_item rsp,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input  logic rsp_en,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output logic done);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...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endmodule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me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decade of ASIC industry experience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Roughly 50/50 Design and Verification split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years of experience with SVA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years of experience with UVM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experience with Formal Verification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Indepedent Design and Verification Consultant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Focusing on long term challenges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http://www.bittwiddling.com/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Sequences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bit is_sine_wave;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initial begin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is_sine_wave = 0;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($test$plusargs("lpcm_sine_wave") != 0) begin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is_sine_wave = 1;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Sequences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 file_name;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integer file;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initial begin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($value$plusargs("lpcm_file=%d", file_name)) begin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file = $fopen(file_name, "r");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(file == 0) begin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$fatal("unable to open file %s", file_name);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Sequences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reading in always_ff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(file != 0 &amp;&amp; !$feof(file)) begin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count = $fscanf(file, "%d\n", scan_sample);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(count == 0) begin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$error("unable to parse line in file: %s", file_name);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 else if (file != 0 &amp;&amp; $feof(file)) begin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done &lt;= '1;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Sequences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always_ff @(posedge clk or negedge rst_n) begin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a-DK" sz="3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a-DK" sz="3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... ignoring reset ...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(first || (req_en &amp;&amp; rsp_en)) begin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first &lt;= '0;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3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... file reading collapsed here ...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sample &lt;= file != 0 ? scan_sample :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  </a:t>
            </a: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is_sine_wave ? sine_sample : $random;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(file == 0 &amp;&amp; counter == 0) done &lt;= '1;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Scoreboard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in-order scoreboard similar to comparator 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Logging output is limited by lack of polymorphism 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in_order_scoreboard #(.BITS($bits(lpcm_pkg::lpcm_item)))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scoreboard (.a_en(item_collected_a_en),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.a(item_collected_a),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.b_en(item_collected_b_en),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.b(item_collected_b),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.matched(lpcm_matched),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.mistmatched(lpcm_mismatched));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Coverage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c_msbs00 : cover property (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@(posedge clk)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 &amp;&amp; resetb &amp;&amp; has_coverage &amp;&amp; data[31:30] == 2'b00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c_msbs01 : cover property (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@(posedge clk)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 &amp;&amp; resetb &amp;&amp; has_coverage &amp;&amp; data[31:30] == 2'b01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 TBs for Verilator: System Level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module top (input wire clk, input wire rst_n);</a:t>
            </a:r>
            <a:r>
              <a:rPr b="1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a-DK" sz="2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... Interfaces, DUT, etc. ...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(&amp;done) begin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$finish;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(timeout_counter &gt; 10000) begin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$error("Error: Timeout %0d", timeout_counter);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$finish;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endmodule</a:t>
            </a:r>
            <a:endParaRPr b="0" lang="da-DK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 == Running Verilator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Vtop +verilator+seed+43 +lpcm_sine_wave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Vtop +verilator+seed+7 +lpcm_file=samples.dat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quirks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sequences implementation doesn’t scale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Lack of classes/polymorphism (printing transactions)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Lack of framework infrastructure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Limited coverage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Assertions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can’t make --error-limit and $error work together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factory overrides (but that is actually OK)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queues, associative arrays, etc.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rough ”solution”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you can build modern-ish testbenches with SystemVerilog in Verilator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unit level and subsystem level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a little boilerplate C++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things are easier to debug than f. x. UVM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Objections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Entries in scoreboards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Null pointers (because they don’t exist)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have SV TBs in Verilator?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142280" y="1264680"/>
            <a:ext cx="7794720" cy="438444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1152000" y="5580000"/>
            <a:ext cx="7704000" cy="8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people verify in Verilog/SystemVerilog and want to continue with it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listening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you have questions?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code (Apache License 2.0):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https://github.com/PeterMonsson/lpcm-verilator/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have SV TBs in Verilator?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142280" y="1300680"/>
            <a:ext cx="7794720" cy="4384440"/>
          </a:xfrm>
          <a:prstGeom prst="rect">
            <a:avLst/>
          </a:prstGeom>
          <a:ln>
            <a:noFill/>
          </a:ln>
        </p:spPr>
      </p:pic>
      <p:sp>
        <p:nvSpPr>
          <p:cNvPr id="50" name="TextShape 2"/>
          <p:cNvSpPr txBox="1"/>
          <p:nvPr/>
        </p:nvSpPr>
        <p:spPr>
          <a:xfrm>
            <a:off x="1296000" y="5832000"/>
            <a:ext cx="7562880" cy="4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give them the option to use Verilator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have a look at modern testbench architecture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Modern Testbench Architecture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295640" y="3044520"/>
            <a:ext cx="7315200" cy="19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Modern Testbench Architecture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368000" y="2756880"/>
            <a:ext cx="7322760" cy="21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Modern Testbench Architecture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296000" y="3044880"/>
            <a:ext cx="7322760" cy="25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Modern Testbench Architecture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04360" y="2757240"/>
            <a:ext cx="9070200" cy="240732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1389240" y="2160000"/>
            <a:ext cx="7322760" cy="41299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Application>LibreOffice/5.3.3.2$Windows_x86 LibreOffice_project/3d9a8b4b4e538a85e0782bd6c2d430bafe583448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2019-11-13T08:46:34Z</dcterms:created>
  <dc:creator/>
  <dc:description/>
  <dc:language>da-DK</dc:language>
  <cp:lastModifiedBy/>
  <dcterms:modified xsi:type="dcterms:W3CDTF">2019-11-14T16:43:30Z</dcterms:modified>
  <cp:revision>29</cp:revision>
  <dc:subject/>
  <dc:title/>
</cp:coreProperties>
</file>