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502-1AFC-407E-83BA-6FEC29863894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986F-7A3A-4746-A55E-4F8B8D718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502-1AFC-407E-83BA-6FEC29863894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986F-7A3A-4746-A55E-4F8B8D718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502-1AFC-407E-83BA-6FEC29863894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986F-7A3A-4746-A55E-4F8B8D718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0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502-1AFC-407E-83BA-6FEC29863894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986F-7A3A-4746-A55E-4F8B8D718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502-1AFC-407E-83BA-6FEC29863894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986F-7A3A-4746-A55E-4F8B8D718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502-1AFC-407E-83BA-6FEC29863894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986F-7A3A-4746-A55E-4F8B8D718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2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502-1AFC-407E-83BA-6FEC29863894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986F-7A3A-4746-A55E-4F8B8D718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4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502-1AFC-407E-83BA-6FEC29863894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986F-7A3A-4746-A55E-4F8B8D718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6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502-1AFC-407E-83BA-6FEC29863894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986F-7A3A-4746-A55E-4F8B8D718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6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502-1AFC-407E-83BA-6FEC29863894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986F-7A3A-4746-A55E-4F8B8D718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502-1AFC-407E-83BA-6FEC29863894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986F-7A3A-4746-A55E-4F8B8D718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9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DE502-1AFC-407E-83BA-6FEC29863894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986F-7A3A-4746-A55E-4F8B8D718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3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71800" y="1412776"/>
            <a:ext cx="432048" cy="4320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56248" y="1412776"/>
            <a:ext cx="432048" cy="4320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925055" y="1412776"/>
            <a:ext cx="432048" cy="4320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13379" y="1412776"/>
            <a:ext cx="432048" cy="4320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771800" y="2204864"/>
            <a:ext cx="432048" cy="4320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56248" y="2204864"/>
            <a:ext cx="432048" cy="4320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925055" y="2204864"/>
            <a:ext cx="432048" cy="4320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447976" y="2196128"/>
            <a:ext cx="562853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9" idx="0"/>
            <a:endCxn id="4" idx="4"/>
          </p:cNvCxnSpPr>
          <p:nvPr/>
        </p:nvCxnSpPr>
        <p:spPr>
          <a:xfrm flipV="1">
            <a:off x="2987824" y="1844824"/>
            <a:ext cx="0" cy="360040"/>
          </a:xfrm>
          <a:prstGeom prst="straightConnector1">
            <a:avLst/>
          </a:prstGeom>
          <a:ln w="127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563888" y="1844824"/>
            <a:ext cx="0" cy="360040"/>
          </a:xfrm>
          <a:prstGeom prst="straightConnector1">
            <a:avLst/>
          </a:prstGeom>
          <a:ln w="127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139952" y="1844824"/>
            <a:ext cx="0" cy="360040"/>
          </a:xfrm>
          <a:prstGeom prst="straightConnector1">
            <a:avLst/>
          </a:prstGeom>
          <a:ln w="127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716016" y="1844824"/>
            <a:ext cx="0" cy="360040"/>
          </a:xfrm>
          <a:prstGeom prst="straightConnector1">
            <a:avLst/>
          </a:prstGeom>
          <a:ln w="127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0"/>
            <a:endCxn id="5" idx="3"/>
          </p:cNvCxnSpPr>
          <p:nvPr/>
        </p:nvCxnSpPr>
        <p:spPr>
          <a:xfrm flipV="1">
            <a:off x="2987824" y="1781552"/>
            <a:ext cx="431696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563888" y="1772816"/>
            <a:ext cx="431696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140304" y="1772816"/>
            <a:ext cx="431696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4" idx="5"/>
          </p:cNvCxnSpPr>
          <p:nvPr/>
        </p:nvCxnSpPr>
        <p:spPr>
          <a:xfrm flipH="1" flipV="1">
            <a:off x="3140576" y="1781552"/>
            <a:ext cx="431696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3707904" y="1772816"/>
            <a:ext cx="431696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4283968" y="1772816"/>
            <a:ext cx="431696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716368" y="1772816"/>
            <a:ext cx="431696" cy="423312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4860384" y="1772816"/>
            <a:ext cx="431696" cy="423312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2556128" y="1772816"/>
            <a:ext cx="431696" cy="423312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411760" y="1844824"/>
            <a:ext cx="431696" cy="423312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</dc:creator>
  <cp:lastModifiedBy>young</cp:lastModifiedBy>
  <cp:revision>2</cp:revision>
  <dcterms:created xsi:type="dcterms:W3CDTF">2016-02-25T07:39:39Z</dcterms:created>
  <dcterms:modified xsi:type="dcterms:W3CDTF">2016-02-25T07:50:31Z</dcterms:modified>
</cp:coreProperties>
</file>