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2BA4-A731-4845-B7AF-F4553511145D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E72E-C44A-4D1D-812A-9F54318F9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16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2BA4-A731-4845-B7AF-F4553511145D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E72E-C44A-4D1D-812A-9F54318F9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9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2BA4-A731-4845-B7AF-F4553511145D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E72E-C44A-4D1D-812A-9F54318F9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81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2BA4-A731-4845-B7AF-F4553511145D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E72E-C44A-4D1D-812A-9F54318F9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9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2BA4-A731-4845-B7AF-F4553511145D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E72E-C44A-4D1D-812A-9F54318F9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2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2BA4-A731-4845-B7AF-F4553511145D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E72E-C44A-4D1D-812A-9F54318F9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86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2BA4-A731-4845-B7AF-F4553511145D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E72E-C44A-4D1D-812A-9F54318F9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24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2BA4-A731-4845-B7AF-F4553511145D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E72E-C44A-4D1D-812A-9F54318F9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1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2BA4-A731-4845-B7AF-F4553511145D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E72E-C44A-4D1D-812A-9F54318F9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2BA4-A731-4845-B7AF-F4553511145D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E72E-C44A-4D1D-812A-9F54318F9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2BA4-A731-4845-B7AF-F4553511145D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E72E-C44A-4D1D-812A-9F54318F9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2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02BA4-A731-4845-B7AF-F4553511145D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CE72E-C44A-4D1D-812A-9F54318F9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18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53" y="0"/>
            <a:ext cx="11867094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6928" y="4590121"/>
            <a:ext cx="3350597" cy="1107996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altLang="ko-KR" sz="6600" kern="0" dirty="0" smtClean="0">
                <a:solidFill>
                  <a:srgbClr val="9A9A9A"/>
                </a:solidFill>
                <a:effectLst/>
                <a:latin typeface="Haettenschweiler" panose="020B0706040902060204" pitchFamily="34" charset="0"/>
                <a:cs typeface="ChaparralPro-Regular"/>
              </a:rPr>
              <a:t>Peter </a:t>
            </a:r>
            <a:r>
              <a:rPr lang="en-US" altLang="ko-KR" sz="6600" kern="0" dirty="0">
                <a:solidFill>
                  <a:srgbClr val="9A9A9A"/>
                </a:solidFill>
                <a:effectLst/>
                <a:latin typeface="Haettenschweiler" panose="020B0706040902060204" pitchFamily="34" charset="0"/>
                <a:cs typeface="ChaparralPro-Regular"/>
              </a:rPr>
              <a:t>Panda</a:t>
            </a:r>
            <a:endParaRPr lang="ko-KR" altLang="en-US" sz="4800" dirty="0">
              <a:solidFill>
                <a:srgbClr val="9A9A9A"/>
              </a:solidFill>
              <a:effectLst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002" y="5207794"/>
            <a:ext cx="315628" cy="31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20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959" y="845408"/>
            <a:ext cx="1055575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I </a:t>
            </a:r>
            <a:r>
              <a:rPr lang="en-US" altLang="ko-KR" sz="11500" dirty="0" err="1" smtClean="0">
                <a:latin typeface="swag" panose="02000603000000000000" pitchFamily="2" charset="0"/>
                <a:ea typeface="swag" panose="02000603000000000000" pitchFamily="2" charset="0"/>
              </a:rPr>
              <a:t>don’’</a:t>
            </a:r>
            <a:r>
              <a:rPr lang="en-US" altLang="ko-KR" sz="115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”</a:t>
            </a:r>
            <a:r>
              <a:rPr lang="en-US" altLang="ko-KR" sz="11500" dirty="0" err="1" smtClean="0">
                <a:latin typeface="swag" panose="02000603000000000000" pitchFamily="2" charset="0"/>
                <a:ea typeface="swag" panose="02000603000000000000" pitchFamily="2" charset="0"/>
              </a:rPr>
              <a:t>t</a:t>
            </a:r>
            <a:endParaRPr lang="en-US" altLang="ko-KR" sz="11500" dirty="0" smtClean="0">
              <a:latin typeface="swag" panose="02000603000000000000" pitchFamily="2" charset="0"/>
              <a:ea typeface="swag" panose="02000603000000000000" pitchFamily="2" charset="0"/>
            </a:endParaRPr>
          </a:p>
          <a:p>
            <a:r>
              <a:rPr lang="en-US" altLang="ko-KR" sz="11500" dirty="0" err="1" smtClean="0">
                <a:latin typeface="swag" panose="02000603000000000000" pitchFamily="2" charset="0"/>
                <a:ea typeface="swag" panose="02000603000000000000" pitchFamily="2" charset="0"/>
              </a:rPr>
              <a:t>wanna</a:t>
            </a:r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 be</a:t>
            </a:r>
          </a:p>
          <a:p>
            <a:r>
              <a:rPr lang="en-US" altLang="ko-KR" sz="9600" dirty="0" smtClean="0">
                <a:latin typeface="swag" panose="02000603000000000000" pitchFamily="2" charset="0"/>
                <a:ea typeface="swag" panose="02000603000000000000" pitchFamily="2" charset="0"/>
              </a:rPr>
              <a:t>_flower `</a:t>
            </a:r>
          </a:p>
        </p:txBody>
      </p:sp>
    </p:spTree>
    <p:extLst>
      <p:ext uri="{BB962C8B-B14F-4D97-AF65-F5344CB8AC3E}">
        <p14:creationId xmlns:p14="http://schemas.microsoft.com/office/powerpoint/2010/main" val="12633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959" y="845408"/>
            <a:ext cx="1055575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I don’t</a:t>
            </a:r>
          </a:p>
          <a:p>
            <a:r>
              <a:rPr lang="en-US" altLang="ko-KR" sz="11500" dirty="0" err="1" smtClean="0">
                <a:latin typeface="swag" panose="02000603000000000000" pitchFamily="2" charset="0"/>
                <a:ea typeface="swag" panose="02000603000000000000" pitchFamily="2" charset="0"/>
              </a:rPr>
              <a:t>wanna</a:t>
            </a:r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 be</a:t>
            </a:r>
          </a:p>
          <a:p>
            <a:r>
              <a:rPr lang="en-US" altLang="ko-KR" sz="9600" dirty="0" smtClean="0">
                <a:solidFill>
                  <a:srgbClr val="FFFF00"/>
                </a:solidFill>
                <a:latin typeface="swag" panose="02000603000000000000" pitchFamily="2" charset="0"/>
                <a:ea typeface="swag" panose="02000603000000000000" pitchFamily="2" charset="0"/>
              </a:rPr>
              <a:t>Gold</a:t>
            </a:r>
          </a:p>
        </p:txBody>
      </p:sp>
      <p:pic>
        <p:nvPicPr>
          <p:cNvPr id="4098" name="Picture 2" descr="Image result for minecraft gold ingo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327" y="5165126"/>
            <a:ext cx="421588" cy="42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minecraft gold ingo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333" y="5236351"/>
            <a:ext cx="421588" cy="42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minecraft gold ingo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330" y="5094377"/>
            <a:ext cx="421588" cy="42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11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959" y="845408"/>
            <a:ext cx="10555759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I just want to</a:t>
            </a:r>
          </a:p>
          <a:p>
            <a:r>
              <a:rPr lang="en-US" altLang="ko-KR" sz="11500" dirty="0">
                <a:latin typeface="swag" panose="02000603000000000000" pitchFamily="2" charset="0"/>
                <a:ea typeface="swag" panose="02000603000000000000" pitchFamily="2" charset="0"/>
              </a:rPr>
              <a:t>B</a:t>
            </a:r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e </a:t>
            </a:r>
            <a:r>
              <a:rPr lang="en-US" altLang="ko-KR" sz="7200" dirty="0" smtClean="0">
                <a:latin typeface="swag" panose="02000603000000000000" pitchFamily="2" charset="0"/>
                <a:ea typeface="swag" panose="02000603000000000000" pitchFamily="2" charset="0"/>
              </a:rPr>
              <a:t>/</a:t>
            </a:r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AIR</a:t>
            </a:r>
            <a:r>
              <a:rPr lang="en-US" altLang="ko-KR" sz="6000" dirty="0" smtClean="0">
                <a:latin typeface="swag" panose="02000603000000000000" pitchFamily="2" charset="0"/>
                <a:ea typeface="swag" panose="02000603000000000000" pitchFamily="2" charset="0"/>
              </a:rPr>
              <a:t>~</a:t>
            </a:r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 you</a:t>
            </a:r>
          </a:p>
          <a:p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breath’’.</a:t>
            </a:r>
            <a:endParaRPr lang="en-US" altLang="ko-KR" sz="9600" dirty="0" smtClean="0">
              <a:latin typeface="swag" panose="02000603000000000000" pitchFamily="2" charset="0"/>
              <a:ea typeface="swag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6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959" y="845408"/>
            <a:ext cx="9065391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latin typeface="swag" panose="02000603000000000000" pitchFamily="2" charset="0"/>
                <a:ea typeface="swag" panose="02000603000000000000" pitchFamily="2" charset="0"/>
              </a:rPr>
              <a:t>Love,=</a:t>
            </a:r>
          </a:p>
          <a:p>
            <a:pPr algn="ctr"/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Love,+</a:t>
            </a:r>
          </a:p>
          <a:p>
            <a:pPr algn="r"/>
            <a:r>
              <a:rPr lang="en-US" altLang="ko-KR" sz="13800" dirty="0" smtClean="0">
                <a:latin typeface="swag" panose="02000603000000000000" pitchFamily="2" charset="0"/>
                <a:ea typeface="swag" panose="02000603000000000000" pitchFamily="2" charset="0"/>
              </a:rPr>
              <a:t>Love{</a:t>
            </a:r>
          </a:p>
        </p:txBody>
      </p:sp>
    </p:spTree>
    <p:extLst>
      <p:ext uri="{BB962C8B-B14F-4D97-AF65-F5344CB8AC3E}">
        <p14:creationId xmlns:p14="http://schemas.microsoft.com/office/powerpoint/2010/main" val="302110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959" y="845408"/>
            <a:ext cx="9065391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latin typeface="swag" panose="02000603000000000000" pitchFamily="2" charset="0"/>
                <a:ea typeface="swag" panose="02000603000000000000" pitchFamily="2" charset="0"/>
              </a:rPr>
              <a:t>you,}</a:t>
            </a:r>
          </a:p>
          <a:p>
            <a:pPr algn="ctr"/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you,:</a:t>
            </a:r>
          </a:p>
          <a:p>
            <a:pPr algn="r"/>
            <a:r>
              <a:rPr lang="en-US" altLang="ko-KR" sz="13800" dirty="0" smtClean="0">
                <a:latin typeface="swag" panose="02000603000000000000" pitchFamily="2" charset="0"/>
                <a:ea typeface="swag" panose="02000603000000000000" pitchFamily="2" charset="0"/>
              </a:rPr>
              <a:t>You&gt;</a:t>
            </a:r>
          </a:p>
        </p:txBody>
      </p:sp>
    </p:spTree>
    <p:extLst>
      <p:ext uri="{BB962C8B-B14F-4D97-AF65-F5344CB8AC3E}">
        <p14:creationId xmlns:p14="http://schemas.microsoft.com/office/powerpoint/2010/main" val="1799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5428" y="845408"/>
            <a:ext cx="1081045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u="sng" dirty="0" smtClean="0">
                <a:noFill/>
                <a:latin typeface="swag" panose="02000603000000000000" pitchFamily="2" charset="0"/>
                <a:ea typeface="swag" panose="02000603000000000000" pitchFamily="2" charset="0"/>
              </a:rPr>
              <a:t>You </a:t>
            </a:r>
            <a:r>
              <a:rPr lang="en-US" altLang="ko-KR" sz="13800" dirty="0" smtClean="0">
                <a:noFill/>
                <a:latin typeface="swag" panose="02000603000000000000" pitchFamily="2" charset="0"/>
                <a:ea typeface="swag" panose="02000603000000000000" pitchFamily="2" charset="0"/>
              </a:rPr>
              <a:t>are </a:t>
            </a:r>
            <a:r>
              <a:rPr lang="en-US" altLang="ko-KR" sz="13800" dirty="0" smtClean="0">
                <a:latin typeface="swag" panose="02000603000000000000" pitchFamily="2" charset="0"/>
                <a:ea typeface="swag" panose="02000603000000000000" pitchFamily="2" charset="0"/>
              </a:rPr>
              <a:t>ALL</a:t>
            </a:r>
          </a:p>
          <a:p>
            <a:r>
              <a:rPr lang="en-US" altLang="ko-KR" sz="13800" dirty="0" smtClean="0">
                <a:noFill/>
                <a:latin typeface="swag" panose="02000603000000000000" pitchFamily="2" charset="0"/>
                <a:ea typeface="swag" panose="02000603000000000000" pitchFamily="2" charset="0"/>
              </a:rPr>
              <a:t>that</a:t>
            </a:r>
            <a:r>
              <a:rPr lang="en-US" altLang="ko-KR" sz="13800" dirty="0" smtClean="0">
                <a:solidFill>
                  <a:srgbClr val="E4ECEF"/>
                </a:solidFill>
                <a:latin typeface="swag" panose="02000603000000000000" pitchFamily="2" charset="0"/>
                <a:ea typeface="swag" panose="02000603000000000000" pitchFamily="2" charset="0"/>
              </a:rPr>
              <a:t> </a:t>
            </a:r>
            <a:r>
              <a:rPr lang="en-US" altLang="ko-KR" sz="13800" dirty="0" smtClean="0">
                <a:latin typeface="swag" panose="02000603000000000000" pitchFamily="2" charset="0"/>
                <a:ea typeface="swag" panose="02000603000000000000" pitchFamily="2" charset="0"/>
              </a:rPr>
              <a:t>I Need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5305" y="799242"/>
            <a:ext cx="57093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 smtClean="0">
                <a:latin typeface="swag" panose="02000603000000000000" pitchFamily="2" charset="0"/>
                <a:ea typeface="swag" panose="02000603000000000000" pitchFamily="2" charset="0"/>
              </a:rPr>
              <a:t>is</a:t>
            </a:r>
          </a:p>
        </p:txBody>
      </p:sp>
    </p:spTree>
    <p:extLst>
      <p:ext uri="{BB962C8B-B14F-4D97-AF65-F5344CB8AC3E}">
        <p14:creationId xmlns:p14="http://schemas.microsoft.com/office/powerpoint/2010/main" val="31153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428" y="845408"/>
            <a:ext cx="1081045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 smtClean="0">
                <a:latin typeface="swag" panose="02000603000000000000" pitchFamily="2" charset="0"/>
                <a:ea typeface="swag" panose="02000603000000000000" pitchFamily="2" charset="0"/>
              </a:rPr>
              <a:t>You are ALL</a:t>
            </a:r>
          </a:p>
          <a:p>
            <a:r>
              <a:rPr lang="en-US" altLang="ko-KR" sz="13800" dirty="0" smtClean="0">
                <a:latin typeface="swag" panose="02000603000000000000" pitchFamily="2" charset="0"/>
                <a:ea typeface="swag" panose="02000603000000000000" pitchFamily="2" charset="0"/>
              </a:rPr>
              <a:t>that I Need</a:t>
            </a:r>
          </a:p>
        </p:txBody>
      </p:sp>
    </p:spTree>
    <p:extLst>
      <p:ext uri="{BB962C8B-B14F-4D97-AF65-F5344CB8AC3E}">
        <p14:creationId xmlns:p14="http://schemas.microsoft.com/office/powerpoint/2010/main" val="397550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959" y="845408"/>
            <a:ext cx="1055575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I don’t</a:t>
            </a:r>
          </a:p>
          <a:p>
            <a:r>
              <a:rPr lang="en-US" altLang="ko-KR" sz="11500" dirty="0" err="1" smtClean="0">
                <a:latin typeface="swag" panose="02000603000000000000" pitchFamily="2" charset="0"/>
                <a:ea typeface="swag" panose="02000603000000000000" pitchFamily="2" charset="0"/>
              </a:rPr>
              <a:t>wanna</a:t>
            </a:r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 be</a:t>
            </a:r>
          </a:p>
          <a:p>
            <a:r>
              <a:rPr lang="en-US" altLang="ko-KR" sz="9600" dirty="0" smtClean="0">
                <a:latin typeface="swag" panose="02000603000000000000" pitchFamily="2" charset="0"/>
                <a:ea typeface="swag" panose="02000603000000000000" pitchFamily="2" charset="0"/>
              </a:rPr>
              <a:t>_flower `</a:t>
            </a:r>
          </a:p>
        </p:txBody>
      </p:sp>
    </p:spTree>
    <p:extLst>
      <p:ext uri="{BB962C8B-B14F-4D97-AF65-F5344CB8AC3E}">
        <p14:creationId xmlns:p14="http://schemas.microsoft.com/office/powerpoint/2010/main" val="322927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959" y="845408"/>
            <a:ext cx="1055575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I don’t</a:t>
            </a:r>
          </a:p>
          <a:p>
            <a:r>
              <a:rPr lang="en-US" altLang="ko-KR" sz="11500" dirty="0" err="1" smtClean="0">
                <a:latin typeface="swag" panose="02000603000000000000" pitchFamily="2" charset="0"/>
                <a:ea typeface="swag" panose="02000603000000000000" pitchFamily="2" charset="0"/>
              </a:rPr>
              <a:t>wanna</a:t>
            </a:r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 be</a:t>
            </a:r>
          </a:p>
          <a:p>
            <a:r>
              <a:rPr lang="en-US" altLang="ko-KR" sz="9600" dirty="0" smtClean="0">
                <a:solidFill>
                  <a:srgbClr val="FFFF00"/>
                </a:solidFill>
                <a:latin typeface="swag" panose="02000603000000000000" pitchFamily="2" charset="0"/>
                <a:ea typeface="swag" panose="02000603000000000000" pitchFamily="2" charset="0"/>
              </a:rPr>
              <a:t>Gold</a:t>
            </a:r>
          </a:p>
        </p:txBody>
      </p:sp>
      <p:pic>
        <p:nvPicPr>
          <p:cNvPr id="4098" name="Picture 2" descr="Image result for minecraft gold ingo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327" y="5165126"/>
            <a:ext cx="421588" cy="42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minecraft gold ingo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333" y="5236351"/>
            <a:ext cx="421588" cy="42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minecraft gold ingo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330" y="5094377"/>
            <a:ext cx="421588" cy="42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3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959" y="845408"/>
            <a:ext cx="10555759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I just want to</a:t>
            </a:r>
          </a:p>
          <a:p>
            <a:r>
              <a:rPr lang="en-US" altLang="ko-KR" sz="11500" dirty="0">
                <a:latin typeface="swag" panose="02000603000000000000" pitchFamily="2" charset="0"/>
                <a:ea typeface="swag" panose="02000603000000000000" pitchFamily="2" charset="0"/>
              </a:rPr>
              <a:t>B</a:t>
            </a:r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e </a:t>
            </a:r>
            <a:r>
              <a:rPr lang="en-US" altLang="ko-KR" sz="7200" dirty="0" smtClean="0">
                <a:latin typeface="swag" panose="02000603000000000000" pitchFamily="2" charset="0"/>
                <a:ea typeface="swag" panose="02000603000000000000" pitchFamily="2" charset="0"/>
              </a:rPr>
              <a:t>/</a:t>
            </a:r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AIR</a:t>
            </a:r>
            <a:r>
              <a:rPr lang="en-US" altLang="ko-KR" sz="6000" dirty="0" smtClean="0">
                <a:latin typeface="swag" panose="02000603000000000000" pitchFamily="2" charset="0"/>
                <a:ea typeface="swag" panose="02000603000000000000" pitchFamily="2" charset="0"/>
              </a:rPr>
              <a:t>~</a:t>
            </a:r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 you</a:t>
            </a:r>
          </a:p>
          <a:p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breath’’.</a:t>
            </a:r>
            <a:endParaRPr lang="en-US" altLang="ko-KR" sz="9600" dirty="0" smtClean="0">
              <a:latin typeface="swag" panose="02000603000000000000" pitchFamily="2" charset="0"/>
              <a:ea typeface="swag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72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What We Need MV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602038"/>
            <a:ext cx="689146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latin typeface="swag" panose="02000603000000000000" pitchFamily="2" charset="0"/>
                <a:ea typeface="swag" panose="02000603000000000000" pitchFamily="2" charset="0"/>
              </a:rPr>
              <a:t>You said</a:t>
            </a:r>
          </a:p>
          <a:p>
            <a:r>
              <a:rPr lang="en-US" altLang="ko-KR" sz="6600" dirty="0" smtClean="0">
                <a:latin typeface="Swagmasta" panose="03000600000000000000" pitchFamily="66" charset="0"/>
                <a:ea typeface="swag" panose="02000603000000000000" pitchFamily="2" charset="0"/>
              </a:rPr>
              <a:t>You said</a:t>
            </a:r>
          </a:p>
          <a:p>
            <a:r>
              <a:rPr lang="en-US" altLang="ko-KR" sz="8800" dirty="0" smtClean="0">
                <a:latin typeface="Caflisch Script Pro Regular" panose="020F0503020208020904" pitchFamily="34" charset="0"/>
              </a:rPr>
              <a:t>You said</a:t>
            </a:r>
            <a:endParaRPr lang="ko-KR" altLang="en-US" sz="8800" dirty="0">
              <a:latin typeface="Caflisch Script Pro Regular" panose="020F05030202080209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09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959" y="845408"/>
            <a:ext cx="1055575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I don’t</a:t>
            </a:r>
          </a:p>
          <a:p>
            <a:r>
              <a:rPr lang="en-US" altLang="ko-KR" sz="11500" dirty="0" err="1" smtClean="0">
                <a:latin typeface="swag" panose="02000603000000000000" pitchFamily="2" charset="0"/>
                <a:ea typeface="swag" panose="02000603000000000000" pitchFamily="2" charset="0"/>
              </a:rPr>
              <a:t>wanna</a:t>
            </a:r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 be</a:t>
            </a:r>
          </a:p>
          <a:p>
            <a:r>
              <a:rPr lang="en-US" altLang="ko-KR" sz="9600" dirty="0" smtClean="0">
                <a:latin typeface="swag" panose="02000603000000000000" pitchFamily="2" charset="0"/>
                <a:ea typeface="swag" panose="02000603000000000000" pitchFamily="2" charset="0"/>
              </a:rPr>
              <a:t>diamond</a:t>
            </a:r>
          </a:p>
        </p:txBody>
      </p:sp>
    </p:spTree>
    <p:extLst>
      <p:ext uri="{BB962C8B-B14F-4D97-AF65-F5344CB8AC3E}">
        <p14:creationId xmlns:p14="http://schemas.microsoft.com/office/powerpoint/2010/main" val="258991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959" y="845408"/>
            <a:ext cx="1055575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I don’t</a:t>
            </a:r>
          </a:p>
          <a:p>
            <a:r>
              <a:rPr lang="en-US" altLang="ko-KR" sz="11500" dirty="0" err="1" smtClean="0">
                <a:latin typeface="swag" panose="02000603000000000000" pitchFamily="2" charset="0"/>
                <a:ea typeface="swag" panose="02000603000000000000" pitchFamily="2" charset="0"/>
              </a:rPr>
              <a:t>wanna</a:t>
            </a:r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 be</a:t>
            </a:r>
          </a:p>
          <a:p>
            <a:r>
              <a:rPr lang="en-US" altLang="ko-KR" sz="9600" dirty="0" smtClean="0">
                <a:solidFill>
                  <a:srgbClr val="FFFF00"/>
                </a:solidFill>
                <a:latin typeface="swag" panose="02000603000000000000" pitchFamily="2" charset="0"/>
                <a:ea typeface="swag" panose="02000603000000000000" pitchFamily="2" charset="0"/>
              </a:rPr>
              <a:t>Ruby</a:t>
            </a:r>
          </a:p>
        </p:txBody>
      </p:sp>
      <p:pic>
        <p:nvPicPr>
          <p:cNvPr id="4098" name="Picture 2" descr="Image result for minecraft gold ingo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327" y="5165126"/>
            <a:ext cx="421588" cy="42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minecraft gold ingo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333" y="5236351"/>
            <a:ext cx="421588" cy="42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minecraft gold ingo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330" y="5094377"/>
            <a:ext cx="421588" cy="42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83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1209" y="1416908"/>
            <a:ext cx="1055575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I </a:t>
            </a:r>
            <a:r>
              <a:rPr lang="en-US" altLang="ko-KR" sz="8800" dirty="0" smtClean="0">
                <a:latin typeface="swag" panose="02000603000000000000" pitchFamily="2" charset="0"/>
                <a:ea typeface="swag" panose="02000603000000000000" pitchFamily="2" charset="0"/>
              </a:rPr>
              <a:t>just </a:t>
            </a:r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want you </a:t>
            </a:r>
            <a:r>
              <a:rPr lang="en-US" altLang="ko-KR" sz="9600" dirty="0" smtClean="0">
                <a:latin typeface="swag" panose="02000603000000000000" pitchFamily="2" charset="0"/>
                <a:ea typeface="swag" panose="02000603000000000000" pitchFamily="2" charset="0"/>
              </a:rPr>
              <a:t>to</a:t>
            </a:r>
            <a:endParaRPr lang="en-US" altLang="ko-KR" sz="11500" dirty="0" smtClean="0">
              <a:latin typeface="swag" panose="02000603000000000000" pitchFamily="2" charset="0"/>
              <a:ea typeface="swag" panose="02000603000000000000" pitchFamily="2" charset="0"/>
            </a:endParaRPr>
          </a:p>
          <a:p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Hold me - </a:t>
            </a:r>
            <a:r>
              <a:rPr lang="en-US" altLang="ko-KR" sz="11500" b="1" dirty="0" smtClean="0">
                <a:latin typeface="swag" panose="02000603000000000000" pitchFamily="2" charset="0"/>
                <a:ea typeface="swag" panose="02000603000000000000" pitchFamily="2" charset="0"/>
              </a:rPr>
              <a:t>tight</a:t>
            </a:r>
          </a:p>
        </p:txBody>
      </p:sp>
    </p:spTree>
    <p:extLst>
      <p:ext uri="{BB962C8B-B14F-4D97-AF65-F5344CB8AC3E}">
        <p14:creationId xmlns:p14="http://schemas.microsoft.com/office/powerpoint/2010/main" val="24763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959" y="845408"/>
            <a:ext cx="9065391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latin typeface="swag" panose="02000603000000000000" pitchFamily="2" charset="0"/>
                <a:ea typeface="swag" panose="02000603000000000000" pitchFamily="2" charset="0"/>
              </a:rPr>
              <a:t>Love,=</a:t>
            </a:r>
          </a:p>
          <a:p>
            <a:pPr algn="ctr"/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Love,+</a:t>
            </a:r>
          </a:p>
          <a:p>
            <a:pPr algn="r"/>
            <a:r>
              <a:rPr lang="en-US" altLang="ko-KR" sz="13800" dirty="0" smtClean="0">
                <a:latin typeface="swag" panose="02000603000000000000" pitchFamily="2" charset="0"/>
                <a:ea typeface="swag" panose="02000603000000000000" pitchFamily="2" charset="0"/>
              </a:rPr>
              <a:t>Love{</a:t>
            </a:r>
          </a:p>
        </p:txBody>
      </p:sp>
    </p:spTree>
    <p:extLst>
      <p:ext uri="{BB962C8B-B14F-4D97-AF65-F5344CB8AC3E}">
        <p14:creationId xmlns:p14="http://schemas.microsoft.com/office/powerpoint/2010/main" val="22540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959" y="845408"/>
            <a:ext cx="9065391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latin typeface="swag" panose="02000603000000000000" pitchFamily="2" charset="0"/>
                <a:ea typeface="swag" panose="02000603000000000000" pitchFamily="2" charset="0"/>
              </a:rPr>
              <a:t>you,}</a:t>
            </a:r>
          </a:p>
          <a:p>
            <a:pPr algn="ctr"/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you,:</a:t>
            </a:r>
          </a:p>
          <a:p>
            <a:pPr algn="r"/>
            <a:r>
              <a:rPr lang="en-US" altLang="ko-KR" sz="13800" dirty="0" smtClean="0">
                <a:latin typeface="swag" panose="02000603000000000000" pitchFamily="2" charset="0"/>
                <a:ea typeface="swag" panose="02000603000000000000" pitchFamily="2" charset="0"/>
              </a:rPr>
              <a:t>You&gt;</a:t>
            </a:r>
          </a:p>
        </p:txBody>
      </p:sp>
    </p:spTree>
    <p:extLst>
      <p:ext uri="{BB962C8B-B14F-4D97-AF65-F5344CB8AC3E}">
        <p14:creationId xmlns:p14="http://schemas.microsoft.com/office/powerpoint/2010/main" val="86528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4734" y="2189016"/>
            <a:ext cx="1055575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What We Need</a:t>
            </a:r>
          </a:p>
          <a:p>
            <a:pPr algn="ctr"/>
            <a:r>
              <a:rPr lang="en-US" altLang="ko-KR" sz="8000" dirty="0" smtClean="0">
                <a:latin typeface="swag" panose="02000603000000000000" pitchFamily="2" charset="0"/>
                <a:ea typeface="swag" panose="02000603000000000000" pitchFamily="2" charset="0"/>
              </a:rPr>
              <a:t>Peter Panda</a:t>
            </a:r>
          </a:p>
          <a:p>
            <a:pPr algn="ctr"/>
            <a:r>
              <a:rPr lang="en-US" altLang="ko-KR" sz="8000" dirty="0" smtClean="0">
                <a:latin typeface="swag" panose="02000603000000000000" pitchFamily="2" charset="0"/>
                <a:ea typeface="swag" panose="02000603000000000000" pitchFamily="2" charset="0"/>
              </a:rPr>
              <a:t>Jean</a:t>
            </a:r>
            <a:r>
              <a:rPr lang="en-US" altLang="ko-KR" sz="7200" dirty="0" smtClean="0">
                <a:latin typeface="swag" panose="02000603000000000000" pitchFamily="2" charset="0"/>
                <a:ea typeface="swag" panose="02000603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96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959" y="845408"/>
            <a:ext cx="10555759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You said you</a:t>
            </a:r>
          </a:p>
          <a:p>
            <a:r>
              <a:rPr lang="en-US" altLang="ko-KR" sz="9600" dirty="0" smtClean="0">
                <a:latin typeface="swag" panose="02000603000000000000" pitchFamily="2" charset="0"/>
                <a:ea typeface="swag" panose="02000603000000000000" pitchFamily="2" charset="0"/>
              </a:rPr>
              <a:t>Have many</a:t>
            </a:r>
          </a:p>
          <a:p>
            <a:r>
              <a:rPr lang="en-US" altLang="ko-KR" sz="9600" dirty="0" smtClean="0">
                <a:latin typeface="swag" panose="02000603000000000000" pitchFamily="2" charset="0"/>
                <a:ea typeface="swag" panose="02000603000000000000" pitchFamily="2" charset="0"/>
              </a:rPr>
              <a:t>precious things \ </a:t>
            </a:r>
          </a:p>
        </p:txBody>
      </p:sp>
    </p:spTree>
    <p:extLst>
      <p:ext uri="{BB962C8B-B14F-4D97-AF65-F5344CB8AC3E}">
        <p14:creationId xmlns:p14="http://schemas.microsoft.com/office/powerpoint/2010/main" val="216141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959" y="845408"/>
            <a:ext cx="10555759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You said you</a:t>
            </a:r>
          </a:p>
          <a:p>
            <a:r>
              <a:rPr lang="en-US" altLang="ko-KR" sz="9600" dirty="0" smtClean="0">
                <a:latin typeface="swag" panose="02000603000000000000" pitchFamily="2" charset="0"/>
                <a:ea typeface="swag" panose="02000603000000000000" pitchFamily="2" charset="0"/>
              </a:rPr>
              <a:t>Want to </a:t>
            </a:r>
          </a:p>
          <a:p>
            <a:r>
              <a:rPr lang="en-US" altLang="ko-KR" sz="9600" dirty="0" smtClean="0">
                <a:latin typeface="swag" panose="02000603000000000000" pitchFamily="2" charset="0"/>
                <a:ea typeface="swag" panose="02000603000000000000" pitchFamily="2" charset="0"/>
              </a:rPr>
              <a:t>Be something *</a:t>
            </a:r>
          </a:p>
        </p:txBody>
      </p:sp>
    </p:spTree>
    <p:extLst>
      <p:ext uri="{BB962C8B-B14F-4D97-AF65-F5344CB8AC3E}">
        <p14:creationId xmlns:p14="http://schemas.microsoft.com/office/powerpoint/2010/main" val="25395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959" y="845408"/>
            <a:ext cx="10555759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You said you’ll’</a:t>
            </a:r>
          </a:p>
          <a:p>
            <a:r>
              <a:rPr lang="en-US" altLang="ko-KR" sz="9600" dirty="0" err="1" smtClean="0">
                <a:latin typeface="swag" panose="02000603000000000000" pitchFamily="2" charset="0"/>
                <a:ea typeface="swag" panose="02000603000000000000" pitchFamily="2" charset="0"/>
              </a:rPr>
              <a:t>Gonna</a:t>
            </a:r>
            <a:r>
              <a:rPr lang="en-US" altLang="ko-KR" sz="9600" dirty="0" smtClean="0">
                <a:latin typeface="swag" panose="02000603000000000000" pitchFamily="2" charset="0"/>
                <a:ea typeface="swag" panose="02000603000000000000" pitchFamily="2" charset="0"/>
              </a:rPr>
              <a:t> be ]}; </a:t>
            </a:r>
            <a:r>
              <a:rPr lang="en-US" altLang="ko-KR" sz="9600" b="1" i="1" u="sng" dirty="0" smtClean="0">
                <a:latin typeface="swag" panose="02000603000000000000" pitchFamily="2" charset="0"/>
                <a:ea typeface="swag" panose="02000603000000000000" pitchFamily="2" charset="0"/>
              </a:rPr>
              <a:t>Everything</a:t>
            </a:r>
            <a:r>
              <a:rPr lang="en-US" altLang="ko-KR" sz="9600" dirty="0" smtClean="0">
                <a:latin typeface="swag" panose="02000603000000000000" pitchFamily="2" charset="0"/>
                <a:ea typeface="swag" panose="02000603000000000000" pitchFamily="2" charset="0"/>
              </a:rPr>
              <a:t> </a:t>
            </a:r>
            <a:r>
              <a:rPr lang="en-US" altLang="ko-KR" sz="7200" dirty="0" smtClean="0">
                <a:latin typeface="swag" panose="02000603000000000000" pitchFamily="2" charset="0"/>
                <a:ea typeface="swag" panose="02000603000000000000" pitchFamily="2" charset="0"/>
              </a:rPr>
              <a:t>you want</a:t>
            </a:r>
          </a:p>
        </p:txBody>
      </p:sp>
    </p:spTree>
    <p:extLst>
      <p:ext uri="{BB962C8B-B14F-4D97-AF65-F5344CB8AC3E}">
        <p14:creationId xmlns:p14="http://schemas.microsoft.com/office/powerpoint/2010/main" val="7584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959" y="845408"/>
            <a:ext cx="10555759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You said you</a:t>
            </a:r>
          </a:p>
          <a:p>
            <a:r>
              <a:rPr lang="en-US" altLang="ko-KR" sz="9600" dirty="0" smtClean="0">
                <a:latin typeface="swag" panose="02000603000000000000" pitchFamily="2" charset="0"/>
                <a:ea typeface="swag" panose="02000603000000000000" pitchFamily="2" charset="0"/>
              </a:rPr>
              <a:t>Cherish me -</a:t>
            </a:r>
          </a:p>
          <a:p>
            <a:r>
              <a:rPr lang="en-US" altLang="ko-KR" sz="9600" dirty="0" smtClean="0">
                <a:latin typeface="swag" panose="02000603000000000000" pitchFamily="2" charset="0"/>
                <a:ea typeface="swag" panose="02000603000000000000" pitchFamily="2" charset="0"/>
              </a:rPr>
              <a:t>Like _flower `</a:t>
            </a:r>
          </a:p>
        </p:txBody>
      </p:sp>
    </p:spTree>
    <p:extLst>
      <p:ext uri="{BB962C8B-B14F-4D97-AF65-F5344CB8AC3E}">
        <p14:creationId xmlns:p14="http://schemas.microsoft.com/office/powerpoint/2010/main" val="37867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959" y="845408"/>
            <a:ext cx="10555759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You said you</a:t>
            </a:r>
          </a:p>
          <a:p>
            <a:r>
              <a:rPr lang="en-US" altLang="ko-KR" sz="9600" dirty="0" smtClean="0">
                <a:latin typeface="swag" panose="02000603000000000000" pitchFamily="2" charset="0"/>
                <a:ea typeface="swag" panose="02000603000000000000" pitchFamily="2" charset="0"/>
              </a:rPr>
              <a:t>Love me |</a:t>
            </a:r>
          </a:p>
          <a:p>
            <a:r>
              <a:rPr lang="en-US" altLang="ko-KR" sz="9600" dirty="0" smtClean="0">
                <a:latin typeface="swag" panose="02000603000000000000" pitchFamily="2" charset="0"/>
                <a:ea typeface="swag" panose="02000603000000000000" pitchFamily="2" charset="0"/>
              </a:rPr>
              <a:t>Like a diamond &amp;</a:t>
            </a:r>
          </a:p>
        </p:txBody>
      </p:sp>
    </p:spTree>
    <p:extLst>
      <p:ext uri="{BB962C8B-B14F-4D97-AF65-F5344CB8AC3E}">
        <p14:creationId xmlns:p14="http://schemas.microsoft.com/office/powerpoint/2010/main" val="388816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204" y="845408"/>
            <a:ext cx="10555759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But you always</a:t>
            </a:r>
          </a:p>
          <a:p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Sell </a:t>
            </a:r>
            <a:r>
              <a:rPr lang="en-US" altLang="ko-KR" sz="11500" b="1" i="1" u="sng" dirty="0" smtClean="0">
                <a:latin typeface="swag" panose="02000603000000000000" pitchFamily="2" charset="0"/>
                <a:ea typeface="swag" panose="02000603000000000000" pitchFamily="2" charset="0"/>
              </a:rPr>
              <a:t>Everything</a:t>
            </a:r>
          </a:p>
          <a:p>
            <a:r>
              <a:rPr lang="en-US" altLang="ko-KR" sz="11500" dirty="0" smtClean="0">
                <a:latin typeface="swag" panose="02000603000000000000" pitchFamily="2" charset="0"/>
                <a:ea typeface="swag" panose="02000603000000000000" pitchFamily="2" charset="0"/>
              </a:rPr>
              <a:t>You can %[</a:t>
            </a:r>
          </a:p>
        </p:txBody>
      </p:sp>
    </p:spTree>
    <p:extLst>
      <p:ext uri="{BB962C8B-B14F-4D97-AF65-F5344CB8AC3E}">
        <p14:creationId xmlns:p14="http://schemas.microsoft.com/office/powerpoint/2010/main" val="14905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176</Words>
  <Application>Microsoft Office PowerPoint</Application>
  <PresentationFormat>와이드스크린</PresentationFormat>
  <Paragraphs>68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Adobe Fan Heiti Std B</vt:lpstr>
      <vt:lpstr>맑은 고딕</vt:lpstr>
      <vt:lpstr>Arial</vt:lpstr>
      <vt:lpstr>Caflisch Script Pro Regular</vt:lpstr>
      <vt:lpstr>ChaparralPro-Regular</vt:lpstr>
      <vt:lpstr>Haettenschweiler</vt:lpstr>
      <vt:lpstr>swag</vt:lpstr>
      <vt:lpstr>Swagmasta</vt:lpstr>
      <vt:lpstr>Office 테마</vt:lpstr>
      <vt:lpstr>PowerPoint 프레젠테이션</vt:lpstr>
      <vt:lpstr>What We Need MV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We Need MV</dc:title>
  <dc:creator>최원영</dc:creator>
  <cp:lastModifiedBy>최원영</cp:lastModifiedBy>
  <cp:revision>38</cp:revision>
  <dcterms:created xsi:type="dcterms:W3CDTF">2017-10-17T05:39:14Z</dcterms:created>
  <dcterms:modified xsi:type="dcterms:W3CDTF">2017-12-16T08:42:43Z</dcterms:modified>
</cp:coreProperties>
</file>