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&lt;Presentation Template&gt;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2020 OGC API – Tiles Code Sprint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&lt;Name of presenter&gt;</a:t>
            </a:r>
          </a:p>
          <a:p>
            <a:r>
              <a:rPr lang="en-US" altLang="en-US" sz="2000" dirty="0">
                <a:ea typeface="MS PGothic" charset="-128"/>
              </a:rPr>
              <a:t>24</a:t>
            </a:r>
            <a:r>
              <a:rPr lang="en-US" altLang="en-US" sz="2000" baseline="30000" dirty="0">
                <a:ea typeface="MS PGothic" charset="-128"/>
              </a:rPr>
              <a:t>th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0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6936</TotalTime>
  <Words>57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CG Times</vt:lpstr>
      <vt:lpstr>Times New Roman</vt:lpstr>
      <vt:lpstr>OGC_PowerPoint_Template</vt:lpstr>
      <vt:lpstr>&lt;Presentation Template&gt;</vt:lpstr>
      <vt:lpstr>Introduction</vt:lpstr>
      <vt:lpstr>Goals and Objectives</vt:lpstr>
      <vt:lpstr>Results</vt:lpstr>
      <vt:lpstr>Conclusions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77</cp:revision>
  <cp:lastPrinted>2003-02-03T21:59:32Z</cp:lastPrinted>
  <dcterms:created xsi:type="dcterms:W3CDTF">2009-10-20T16:54:31Z</dcterms:created>
  <dcterms:modified xsi:type="dcterms:W3CDTF">2020-03-24T09:28:39Z</dcterms:modified>
</cp:coreProperties>
</file>