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F4B-D2D5-764A-8738-0FE2F22F5FC3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BFD2-64B2-C844-9D66-3AB3379E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8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F4B-D2D5-764A-8738-0FE2F22F5FC3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BFD2-64B2-C844-9D66-3AB3379E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5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F4B-D2D5-764A-8738-0FE2F22F5FC3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BFD2-64B2-C844-9D66-3AB3379E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F4B-D2D5-764A-8738-0FE2F22F5FC3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BFD2-64B2-C844-9D66-3AB3379E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2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F4B-D2D5-764A-8738-0FE2F22F5FC3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BFD2-64B2-C844-9D66-3AB3379E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6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F4B-D2D5-764A-8738-0FE2F22F5FC3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BFD2-64B2-C844-9D66-3AB3379E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7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F4B-D2D5-764A-8738-0FE2F22F5FC3}" type="datetimeFigureOut">
              <a:rPr lang="en-US" smtClean="0"/>
              <a:t>5/24/18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BFD2-64B2-C844-9D66-3AB3379E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0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F4B-D2D5-764A-8738-0FE2F22F5FC3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BFD2-64B2-C844-9D66-3AB3379E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7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F4B-D2D5-764A-8738-0FE2F22F5FC3}" type="datetimeFigureOut">
              <a:rPr lang="en-US" smtClean="0"/>
              <a:t>5/24/18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BFD2-64B2-C844-9D66-3AB3379E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0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F4B-D2D5-764A-8738-0FE2F22F5FC3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BFD2-64B2-C844-9D66-3AB3379E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8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FF4B-D2D5-764A-8738-0FE2F22F5FC3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BFD2-64B2-C844-9D66-3AB3379E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8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1FF4B-D2D5-764A-8738-0FE2F22F5FC3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6BFD2-64B2-C844-9D66-3AB3379E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2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2857" y="2653027"/>
            <a:ext cx="57390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/>
              <a:t>^[</a:t>
            </a:r>
            <a:r>
              <a:rPr lang="en-US" sz="7200" dirty="0" err="1" smtClean="0"/>
              <a:t>Oo</a:t>
            </a:r>
            <a:r>
              <a:rPr lang="en-US" sz="7200" dirty="0" smtClean="0"/>
              <a:t>]</a:t>
            </a:r>
            <a:r>
              <a:rPr lang="en-US" sz="7200" dirty="0" err="1" smtClean="0"/>
              <a:t>rgani.e</a:t>
            </a:r>
            <a:r>
              <a:rPr lang="en-US" sz="7200" dirty="0" smtClean="0"/>
              <a:t>\b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3139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6133" y="2653027"/>
            <a:ext cx="63738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/>
              <a:t>^[</a:t>
            </a:r>
            <a:r>
              <a:rPr lang="en-US" sz="7200" dirty="0" err="1" smtClean="0"/>
              <a:t>Oo</a:t>
            </a:r>
            <a:r>
              <a:rPr lang="en-US" sz="7200" dirty="0" smtClean="0"/>
              <a:t>]</a:t>
            </a:r>
            <a:r>
              <a:rPr lang="en-US" sz="7200" dirty="0" err="1" smtClean="0"/>
              <a:t>rgani.e</a:t>
            </a:r>
            <a:r>
              <a:rPr lang="en-US" sz="7200" dirty="0" smtClean="0"/>
              <a:t>\w*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299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6133" y="2446272"/>
            <a:ext cx="63738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/>
              <a:t>[</a:t>
            </a:r>
            <a:r>
              <a:rPr lang="en-US" sz="7200" dirty="0" err="1" smtClean="0"/>
              <a:t>Oo</a:t>
            </a:r>
            <a:r>
              <a:rPr lang="en-US" sz="7200" dirty="0" smtClean="0"/>
              <a:t>]</a:t>
            </a:r>
            <a:r>
              <a:rPr lang="en-US" sz="7200" dirty="0" err="1" smtClean="0"/>
              <a:t>rgani.e</a:t>
            </a:r>
            <a:r>
              <a:rPr lang="en-US" sz="7200" dirty="0" smtClean="0"/>
              <a:t>\w+$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8517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1184" y="2446272"/>
            <a:ext cx="71835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/>
              <a:t>^[</a:t>
            </a:r>
            <a:r>
              <a:rPr lang="en-US" sz="7200" dirty="0" err="1" smtClean="0"/>
              <a:t>Oo</a:t>
            </a:r>
            <a:r>
              <a:rPr lang="en-US" sz="7200" dirty="0" smtClean="0"/>
              <a:t>]</a:t>
            </a:r>
            <a:r>
              <a:rPr lang="en-US" sz="7200" dirty="0" err="1" smtClean="0"/>
              <a:t>rgani.e</a:t>
            </a:r>
            <a:r>
              <a:rPr lang="en-US" sz="7200" dirty="0" smtClean="0"/>
              <a:t>\w?\b</a:t>
            </a:r>
          </a:p>
        </p:txBody>
      </p:sp>
    </p:spTree>
    <p:extLst>
      <p:ext uri="{BB962C8B-B14F-4D97-AF65-F5344CB8AC3E}">
        <p14:creationId xmlns:p14="http://schemas.microsoft.com/office/powerpoint/2010/main" val="420313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1184" y="2446272"/>
            <a:ext cx="68098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/>
              <a:t>^[</a:t>
            </a:r>
            <a:r>
              <a:rPr lang="en-US" sz="7200" dirty="0" err="1" smtClean="0"/>
              <a:t>Oo</a:t>
            </a:r>
            <a:r>
              <a:rPr lang="en-US" sz="7200" dirty="0" smtClean="0"/>
              <a:t>]</a:t>
            </a:r>
            <a:r>
              <a:rPr lang="en-US" sz="7200" dirty="0" err="1" smtClean="0"/>
              <a:t>rgani.e</a:t>
            </a:r>
            <a:r>
              <a:rPr lang="en-US" sz="7200" dirty="0" smtClean="0"/>
              <a:t>\w?$</a:t>
            </a:r>
          </a:p>
        </p:txBody>
      </p:sp>
    </p:spTree>
    <p:extLst>
      <p:ext uri="{BB962C8B-B14F-4D97-AF65-F5344CB8AC3E}">
        <p14:creationId xmlns:p14="http://schemas.microsoft.com/office/powerpoint/2010/main" val="17408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1184" y="2446272"/>
            <a:ext cx="73445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/>
              <a:t>[</a:t>
            </a:r>
            <a:r>
              <a:rPr lang="en-US" sz="7200" dirty="0" err="1" smtClean="0"/>
              <a:t>Oo</a:t>
            </a:r>
            <a:r>
              <a:rPr lang="en-US" sz="7200" dirty="0" smtClean="0"/>
              <a:t>]</a:t>
            </a:r>
            <a:r>
              <a:rPr lang="en-US" sz="7200" dirty="0" err="1" smtClean="0"/>
              <a:t>rgani.e</a:t>
            </a:r>
            <a:r>
              <a:rPr lang="en-US" sz="7200" dirty="0" smtClean="0"/>
              <a:t>\w{2}\b</a:t>
            </a:r>
          </a:p>
        </p:txBody>
      </p:sp>
    </p:spTree>
    <p:extLst>
      <p:ext uri="{BB962C8B-B14F-4D97-AF65-F5344CB8AC3E}">
        <p14:creationId xmlns:p14="http://schemas.microsoft.com/office/powerpoint/2010/main" val="202273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560" y="2446272"/>
            <a:ext cx="81862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/>
              <a:t>\b[</a:t>
            </a:r>
            <a:r>
              <a:rPr lang="en-US" sz="7200" dirty="0" err="1" smtClean="0"/>
              <a:t>Oo</a:t>
            </a:r>
            <a:r>
              <a:rPr lang="en-US" sz="7200" dirty="0" smtClean="0"/>
              <a:t>]</a:t>
            </a:r>
            <a:r>
              <a:rPr lang="en-US" sz="7200" dirty="0" err="1" smtClean="0"/>
              <a:t>rgani.e</a:t>
            </a:r>
            <a:r>
              <a:rPr lang="en-US" sz="7200" dirty="0" smtClean="0"/>
              <a:t>\w{2}\b</a:t>
            </a:r>
          </a:p>
        </p:txBody>
      </p:sp>
    </p:spTree>
    <p:extLst>
      <p:ext uri="{BB962C8B-B14F-4D97-AF65-F5344CB8AC3E}">
        <p14:creationId xmlns:p14="http://schemas.microsoft.com/office/powerpoint/2010/main" val="220267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107" y="2765913"/>
            <a:ext cx="89620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\b[</a:t>
            </a:r>
            <a:r>
              <a:rPr lang="en-US" sz="4400" dirty="0" err="1" smtClean="0"/>
              <a:t>Oo</a:t>
            </a:r>
            <a:r>
              <a:rPr lang="en-US" sz="4400" dirty="0" smtClean="0"/>
              <a:t>]</a:t>
            </a:r>
            <a:r>
              <a:rPr lang="en-US" sz="4400" dirty="0" err="1" smtClean="0"/>
              <a:t>rgani.e</a:t>
            </a:r>
            <a:r>
              <a:rPr lang="en-US" sz="4400" dirty="0" smtClean="0"/>
              <a:t>\b|\b[</a:t>
            </a:r>
            <a:r>
              <a:rPr lang="en-US" sz="4400" dirty="0" err="1" smtClean="0"/>
              <a:t>Oo</a:t>
            </a:r>
            <a:r>
              <a:rPr lang="en-US" sz="4400" dirty="0" smtClean="0"/>
              <a:t>]</a:t>
            </a:r>
            <a:r>
              <a:rPr lang="en-US" sz="4400" dirty="0" err="1" smtClean="0"/>
              <a:t>rgani.e</a:t>
            </a:r>
            <a:r>
              <a:rPr lang="en-US" sz="4400" dirty="0" smtClean="0"/>
              <a:t>\w{1}\b</a:t>
            </a:r>
          </a:p>
        </p:txBody>
      </p:sp>
    </p:spTree>
    <p:extLst>
      <p:ext uri="{BB962C8B-B14F-4D97-AF65-F5344CB8AC3E}">
        <p14:creationId xmlns:p14="http://schemas.microsoft.com/office/powerpoint/2010/main" val="207640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88</Words>
  <Application>Microsoft Macintosh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Juliane</dc:creator>
  <cp:lastModifiedBy>Juliane</cp:lastModifiedBy>
  <cp:revision>2</cp:revision>
  <dcterms:created xsi:type="dcterms:W3CDTF">2018-05-24T14:03:47Z</dcterms:created>
  <dcterms:modified xsi:type="dcterms:W3CDTF">2018-05-24T14:25:23Z</dcterms:modified>
</cp:coreProperties>
</file>