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8e1133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df8e1133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535954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535954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207d1d2b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207d1d2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2447ac5d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2447ac5d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2447ac5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2447ac5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2447ac5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2447ac5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b41a8ad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b41a8ad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6500752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6500752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19650" y="-2"/>
            <a:ext cx="824350" cy="4121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iang.nguyen@stuba.s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chive.ics.uci.edu/ml/datasets/Beijing+Multi-Site+Air-Quality+Data" TargetMode="External"/><Relationship Id="rId4" Type="http://schemas.openxmlformats.org/officeDocument/2006/relationships/hyperlink" Target="https://archive.ics.uci.edu/ml/datasets/Beijing+Multi-Site+Air-Quality+Data" TargetMode="External"/><Relationship Id="rId5" Type="http://schemas.openxmlformats.org/officeDocument/2006/relationships/hyperlink" Target="https://archive.ics.uci.edu/ml/datasets/Beijing+Multi-Site+Air-Quality+Data" TargetMode="External"/><Relationship Id="rId6" Type="http://schemas.openxmlformats.org/officeDocument/2006/relationships/hyperlink" Target="https://royalsocietypublishing.org/doi/pdf/10.1098/rspa.2017.045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andrewmvd/medical-mnis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allen-institute-for-ai/CORD-19-research-challenge" TargetMode="External"/><Relationship Id="rId4" Type="http://schemas.openxmlformats.org/officeDocument/2006/relationships/hyperlink" Target="mailto:giang.nguyen@stuba.s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FIIT-IAU" TargetMode="External"/><Relationship Id="rId4" Type="http://schemas.openxmlformats.org/officeDocument/2006/relationships/hyperlink" Target="https://scontent.fbts2-1.fna.fbcdn.net/v/t1.0-0/s640x640/125469603_3569134219845232_932603491947427203_o.jpg?_nc_cat=106&amp;ccb=2&amp;_nc_sid=8bfeb9&amp;_nc_ohc=XOOXrwkRwj4AX8AZKLf&amp;_nc_ht=scontent.fbts2-1.fna&amp;tp=7&amp;oh=12167c5db923d2bce31820d178c90a73&amp;oe=5FDBF3B1" TargetMode="External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FIIT-IAU/" TargetMode="External"/><Relationship Id="rId4" Type="http://schemas.openxmlformats.org/officeDocument/2006/relationships/hyperlink" Target="https://github.com/FIIT-IAU/2021-2022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494250"/>
            <a:ext cx="8520600" cy="12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I</a:t>
            </a:r>
            <a:r>
              <a:rPr lang="en">
                <a:solidFill>
                  <a:schemeClr val="accent5"/>
                </a:solidFill>
              </a:rPr>
              <a:t>ntelligent data analysis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29500" y="1755450"/>
            <a:ext cx="8520600" cy="21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I</a:t>
            </a:r>
            <a:r>
              <a:rPr b="1" lang="en" sz="3600">
                <a:solidFill>
                  <a:schemeClr val="dk1"/>
                </a:solidFill>
              </a:rPr>
              <a:t>nteligentná analýza údajov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5"/>
                </a:solidFill>
              </a:rPr>
              <a:t>Giang Nguyen - </a:t>
            </a:r>
            <a:r>
              <a:rPr lang="en" sz="2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giang.nguyen@stuba.sk</a:t>
            </a:r>
            <a:r>
              <a:rPr lang="en" sz="2400">
                <a:solidFill>
                  <a:schemeClr val="accent5"/>
                </a:solidFill>
              </a:rPr>
              <a:t> 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FIIT IAU - ZS 2021/2022</a:t>
            </a:r>
            <a:endParaRPr sz="2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Bonusové zadanie (nepovinné)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Práca v dvojiciach</a:t>
            </a:r>
            <a:r>
              <a:rPr lang="en"/>
              <a:t>, ale ak niekto nemá partnera, taktiež môže pokračovať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Výstup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Správu vo forme Jupyter notebooku odovzdá jeden člen z dvojice do AISu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Deadline </a:t>
            </a:r>
            <a:r>
              <a:rPr b="1" lang="en" sz="1600">
                <a:solidFill>
                  <a:srgbClr val="FF0000"/>
                </a:solidFill>
              </a:rPr>
              <a:t>20</a:t>
            </a:r>
            <a:r>
              <a:rPr b="1" lang="en" sz="1600">
                <a:solidFill>
                  <a:srgbClr val="FF0000"/>
                </a:solidFill>
              </a:rPr>
              <a:t>.12.2021 00:00</a:t>
            </a:r>
            <a:r>
              <a:rPr lang="en" sz="1600"/>
              <a:t>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○"/>
            </a:pPr>
            <a:r>
              <a:rPr lang="en" sz="1600">
                <a:solidFill>
                  <a:srgbClr val="FF9900"/>
                </a:solidFill>
              </a:rPr>
              <a:t>L</a:t>
            </a:r>
            <a:r>
              <a:rPr lang="en" sz="1600">
                <a:solidFill>
                  <a:srgbClr val="FF9900"/>
                </a:solidFill>
              </a:rPr>
              <a:t>en jeden termín </a:t>
            </a:r>
            <a:r>
              <a:rPr lang="en" sz="1600">
                <a:solidFill>
                  <a:srgbClr val="FF9900"/>
                </a:solidFill>
              </a:rPr>
              <a:t>lebo nám ide skúšobné obdobie</a:t>
            </a:r>
            <a:endParaRPr sz="1600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Bonus: max 10 bodov</a:t>
            </a:r>
            <a:endParaRPr b="1">
              <a:solidFill>
                <a:schemeClr val="accent5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1. krok: Prieskumná analýza (max 5 bodov)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" sz="1600">
                <a:solidFill>
                  <a:srgbClr val="666666"/>
                </a:solidFill>
              </a:rPr>
              <a:t>2. krok: Modelovanie (max 5 bodov)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quest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52925" y="1152475"/>
            <a:ext cx="881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b="1" lang="en" sz="1600">
                <a:solidFill>
                  <a:schemeClr val="accent1"/>
                </a:solidFill>
              </a:rPr>
              <a:t>Vyberte</a:t>
            </a:r>
            <a:r>
              <a:rPr b="1" lang="en" sz="1600">
                <a:solidFill>
                  <a:schemeClr val="accent1"/>
                </a:solidFill>
              </a:rPr>
              <a:t> si len 1 z 3 datasetov na riešenie bonusu</a:t>
            </a:r>
            <a:endParaRPr b="1"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b="1" lang="en" sz="1600">
                <a:solidFill>
                  <a:srgbClr val="666666"/>
                </a:solidFill>
              </a:rPr>
              <a:t>1. krok: prieskumná analýza (max 5 bodov)</a:t>
            </a:r>
            <a:r>
              <a:rPr lang="en" sz="1600">
                <a:solidFill>
                  <a:srgbClr val="666666"/>
                </a:solidFill>
              </a:rPr>
              <a:t> 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b="1" lang="en" sz="1600">
                <a:solidFill>
                  <a:schemeClr val="accent5"/>
                </a:solidFill>
              </a:rPr>
              <a:t>(</a:t>
            </a:r>
            <a:r>
              <a:rPr b="1" lang="en" sz="1600">
                <a:solidFill>
                  <a:schemeClr val="accent5"/>
                </a:solidFill>
              </a:rPr>
              <a:t>4 body)</a:t>
            </a:r>
            <a:r>
              <a:rPr lang="en" sz="1600">
                <a:solidFill>
                  <a:srgbClr val="666666"/>
                </a:solidFill>
              </a:rPr>
              <a:t> D</a:t>
            </a:r>
            <a:r>
              <a:rPr lang="en" sz="1600">
                <a:solidFill>
                  <a:srgbClr val="666666"/>
                </a:solidFill>
              </a:rPr>
              <a:t>eskriptívna</a:t>
            </a:r>
            <a:r>
              <a:rPr lang="en" sz="1600">
                <a:solidFill>
                  <a:srgbClr val="666666"/>
                </a:solidFill>
              </a:rPr>
              <a:t> EDA pre Vami vybrané charakteristiky 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b="1" lang="en" sz="1600">
                <a:solidFill>
                  <a:schemeClr val="accent5"/>
                </a:solidFill>
              </a:rPr>
              <a:t>(1 bod)</a:t>
            </a:r>
            <a:r>
              <a:rPr lang="en" sz="1600">
                <a:solidFill>
                  <a:srgbClr val="666666"/>
                </a:solidFill>
              </a:rPr>
              <a:t>   Zdôvodnite výber a navrhnite postup pre 2. krok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b="1" lang="en" sz="1600">
                <a:solidFill>
                  <a:srgbClr val="666666"/>
                </a:solidFill>
              </a:rPr>
              <a:t>2. krok: modelovanie (max 5 bodov)</a:t>
            </a:r>
            <a:endParaRPr b="1"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b="1" lang="en" sz="1600">
                <a:solidFill>
                  <a:schemeClr val="accent5"/>
                </a:solidFill>
              </a:rPr>
              <a:t>(4 body)</a:t>
            </a:r>
            <a:r>
              <a:rPr lang="en" sz="1600">
                <a:solidFill>
                  <a:srgbClr val="666666"/>
                </a:solidFill>
              </a:rPr>
              <a:t> Modeluje Vami vybraný aspekt pomocou nástrojov v Data Science 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b="1" lang="en" sz="1600">
                <a:solidFill>
                  <a:schemeClr val="accent5"/>
                </a:solidFill>
              </a:rPr>
              <a:t>(1 bod)</a:t>
            </a:r>
            <a:r>
              <a:rPr lang="en" sz="1600">
                <a:solidFill>
                  <a:srgbClr val="666666"/>
                </a:solidFill>
              </a:rPr>
              <a:t>   Zhodnotíte Váš prístup a získaný výsledok</a:t>
            </a: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data - Air quality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UCI A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ir-quality </a:t>
            </a: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5"/>
              </a:rPr>
              <a:t>meteorological data</a:t>
            </a:r>
            <a:r>
              <a:rPr lang="en"/>
              <a:t> (dataset 1)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Modelovanie trendu / </a:t>
            </a:r>
            <a:r>
              <a:rPr lang="en"/>
              <a:t>v</a:t>
            </a:r>
            <a:r>
              <a:rPr lang="en"/>
              <a:t>ývoja </a:t>
            </a:r>
            <a:r>
              <a:rPr lang="en"/>
              <a:t>monitorovacích</a:t>
            </a:r>
            <a:r>
              <a:rPr lang="en"/>
              <a:t> premenných pomocou regresie a ďalších techník z IAU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Pekný originálny článok z tých dát len na inspiráciu + citujte v notebooku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https://royalsocietypublishing.org/doi/pdf/10.1098/rspa.2017.0457</a:t>
            </a:r>
            <a:r>
              <a:rPr lang="en"/>
              <a:t> 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data - Medical MNIST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Kaggle Medical MINIST </a:t>
            </a:r>
            <a:r>
              <a:rPr lang="en"/>
              <a:t>(</a:t>
            </a:r>
            <a:r>
              <a:rPr lang="en"/>
              <a:t>dataset 2)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 Ray image classification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 classes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Total size of images: 80 MB 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data - NLP advanced COVID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COVID-19 Open Research Dataset Challenge (CORD-19)</a:t>
            </a:r>
            <a:r>
              <a:rPr b="1" lang="en"/>
              <a:t> </a:t>
            </a:r>
            <a:r>
              <a:rPr lang="en"/>
              <a:t>- dataset 3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59 GB zipfile in the 106. version (2021-11-16)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growing very fast, in 2020 the size was 6 GB zipfile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Allen Institute For AI (AI2) and collaborators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AI challenge with AI2, CZI, MSR, Georgetown, NIH &amp; The White House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Advanced text mining over 500,000 scholarly articles related to COVID-19, SARS-CoV-2,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</a:rPr>
              <a:t>Kto má záujem o tento bonus, kontaktujte priamo cez MS Teams chat resp.</a:t>
            </a:r>
            <a:r>
              <a:rPr lang="en"/>
              <a:t>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giang.nguyen@stuba.sk</a:t>
            </a:r>
            <a:r>
              <a:rPr lang="en"/>
              <a:t> </a:t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Hinty a pomôcky</a:t>
            </a:r>
            <a:r>
              <a:rPr lang="en">
                <a:solidFill>
                  <a:schemeClr val="accent5"/>
                </a:solidFill>
              </a:rPr>
              <a:t> 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Pomôcky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IAU jupyter notebooks: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https://github.com/FIIT-IAU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U</a:t>
            </a:r>
            <a:r>
              <a:rPr b="1" lang="en">
                <a:solidFill>
                  <a:schemeClr val="accent1"/>
                </a:solidFill>
              </a:rPr>
              <a:t>vádzajte (c</a:t>
            </a:r>
            <a:r>
              <a:rPr b="1" lang="en">
                <a:solidFill>
                  <a:schemeClr val="accent1"/>
                </a:solidFill>
              </a:rPr>
              <a:t>itujte</a:t>
            </a:r>
            <a:r>
              <a:rPr b="1" lang="en">
                <a:solidFill>
                  <a:schemeClr val="accent1"/>
                </a:solidFill>
              </a:rPr>
              <a:t>) použité zdroje napr.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Challenge </a:t>
            </a:r>
            <a:r>
              <a:rPr lang="en"/>
              <a:t>o</a:t>
            </a:r>
            <a:r>
              <a:rPr lang="en" sz="1400"/>
              <a:t>pen tasks</a:t>
            </a:r>
            <a:r>
              <a:rPr lang="en"/>
              <a:t> and</a:t>
            </a:r>
            <a:r>
              <a:rPr lang="en" sz="1400"/>
              <a:t> </a:t>
            </a:r>
            <a:r>
              <a:rPr lang="en"/>
              <a:t>n</a:t>
            </a:r>
            <a:r>
              <a:rPr lang="en" sz="1400"/>
              <a:t>otebooks, 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Kaggle, GitHub,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StackOveflows,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GeeksforGeeks,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HackerRank,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</a:t>
            </a:r>
            <a:r>
              <a:rPr lang="en" sz="1400"/>
              <a:t>iterature: knihy, články, ...</a:t>
            </a:r>
            <a:endParaRPr sz="1400"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000" y="1170125"/>
            <a:ext cx="4135480" cy="334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888025"/>
            <a:ext cx="85206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https://github.com/FIIT-IAU/</a:t>
            </a:r>
            <a:r>
              <a:rPr lang="en" sz="2400"/>
              <a:t> </a:t>
            </a:r>
            <a:r>
              <a:rPr lang="en" sz="2400">
                <a:solidFill>
                  <a:schemeClr val="accent5"/>
                </a:solidFill>
              </a:rPr>
              <a:t> 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https://github.com/FIIT-IAU/2021-2022</a:t>
            </a:r>
            <a:r>
              <a:rPr lang="en" sz="2400">
                <a:solidFill>
                  <a:schemeClr val="accent5"/>
                </a:solidFill>
              </a:rPr>
              <a:t>   </a:t>
            </a:r>
            <a:r>
              <a:rPr lang="en" sz="3400"/>
              <a:t> </a:t>
            </a:r>
            <a:endParaRPr sz="34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3975" y="1742150"/>
            <a:ext cx="3516062" cy="9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2749" y="370800"/>
            <a:ext cx="1118499" cy="1296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70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