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757A1-DAB6-43BF-9013-B9102C60C479}" v="12" dt="2019-12-10T15:18:02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levko" userId="f629825570abab93" providerId="LiveId" clId="{955757A1-DAB6-43BF-9013-B9102C60C479}"/>
    <pc:docChg chg="custSel addSld delSld modSld">
      <pc:chgData name="Peter Plevko" userId="f629825570abab93" providerId="LiveId" clId="{955757A1-DAB6-43BF-9013-B9102C60C479}" dt="2019-12-10T19:32:29.027" v="28" actId="2696"/>
      <pc:docMkLst>
        <pc:docMk/>
      </pc:docMkLst>
      <pc:sldChg chg="addSp delSp modSp add">
        <pc:chgData name="Peter Plevko" userId="f629825570abab93" providerId="LiveId" clId="{955757A1-DAB6-43BF-9013-B9102C60C479}" dt="2019-12-10T15:16:09.850" v="15" actId="14100"/>
        <pc:sldMkLst>
          <pc:docMk/>
          <pc:sldMk cId="951739947" sldId="256"/>
        </pc:sldMkLst>
        <pc:spChg chg="del">
          <ac:chgData name="Peter Plevko" userId="f629825570abab93" providerId="LiveId" clId="{955757A1-DAB6-43BF-9013-B9102C60C479}" dt="2019-12-10T15:15:45.194" v="7" actId="478"/>
          <ac:spMkLst>
            <pc:docMk/>
            <pc:sldMk cId="951739947" sldId="256"/>
            <ac:spMk id="2" creationId="{96FE03E7-3DE5-4A80-A2CE-1A1A19D64F01}"/>
          </ac:spMkLst>
        </pc:spChg>
        <pc:spChg chg="del mod">
          <ac:chgData name="Peter Plevko" userId="f629825570abab93" providerId="LiveId" clId="{955757A1-DAB6-43BF-9013-B9102C60C479}" dt="2019-12-10T15:15:44.096" v="5" actId="478"/>
          <ac:spMkLst>
            <pc:docMk/>
            <pc:sldMk cId="951739947" sldId="256"/>
            <ac:spMk id="3" creationId="{218A0CB3-F432-4B2E-AEF7-AD9EEA8E10C5}"/>
          </ac:spMkLst>
        </pc:spChg>
        <pc:spChg chg="add del">
          <ac:chgData name="Peter Plevko" userId="f629825570abab93" providerId="LiveId" clId="{955757A1-DAB6-43BF-9013-B9102C60C479}" dt="2019-12-10T15:15:38.104" v="2"/>
          <ac:spMkLst>
            <pc:docMk/>
            <pc:sldMk cId="951739947" sldId="256"/>
            <ac:spMk id="4" creationId="{A10A48AD-7EE8-45EB-8DD3-DBD6E2004FD5}"/>
          </ac:spMkLst>
        </pc:spChg>
        <pc:spChg chg="add del mod">
          <ac:chgData name="Peter Plevko" userId="f629825570abab93" providerId="LiveId" clId="{955757A1-DAB6-43BF-9013-B9102C60C479}" dt="2019-12-10T15:15:44.745" v="6" actId="478"/>
          <ac:spMkLst>
            <pc:docMk/>
            <pc:sldMk cId="951739947" sldId="256"/>
            <ac:spMk id="6" creationId="{C75E8F57-6C74-4AEE-8A99-7AB5CABA9DEE}"/>
          </ac:spMkLst>
        </pc:spChg>
        <pc:spChg chg="add del">
          <ac:chgData name="Peter Plevko" userId="f629825570abab93" providerId="LiveId" clId="{955757A1-DAB6-43BF-9013-B9102C60C479}" dt="2019-12-10T15:15:47.008" v="9"/>
          <ac:spMkLst>
            <pc:docMk/>
            <pc:sldMk cId="951739947" sldId="256"/>
            <ac:spMk id="7" creationId="{02417D79-2A83-40A6-995E-B9464C55F783}"/>
          </ac:spMkLst>
        </pc:spChg>
        <pc:picChg chg="add mod">
          <ac:chgData name="Peter Plevko" userId="f629825570abab93" providerId="LiveId" clId="{955757A1-DAB6-43BF-9013-B9102C60C479}" dt="2019-12-10T15:16:09.850" v="15" actId="14100"/>
          <ac:picMkLst>
            <pc:docMk/>
            <pc:sldMk cId="951739947" sldId="256"/>
            <ac:picMk id="8" creationId="{95CFAF5D-86DF-4CD0-BA0A-711476013B58}"/>
          </ac:picMkLst>
        </pc:picChg>
      </pc:sldChg>
      <pc:sldChg chg="addSp delSp modSp add">
        <pc:chgData name="Peter Plevko" userId="f629825570abab93" providerId="LiveId" clId="{955757A1-DAB6-43BF-9013-B9102C60C479}" dt="2019-12-10T15:17:16.537" v="22" actId="14100"/>
        <pc:sldMkLst>
          <pc:docMk/>
          <pc:sldMk cId="1172674026" sldId="257"/>
        </pc:sldMkLst>
        <pc:spChg chg="del">
          <ac:chgData name="Peter Plevko" userId="f629825570abab93" providerId="LiveId" clId="{955757A1-DAB6-43BF-9013-B9102C60C479}" dt="2019-12-10T15:16:55.519" v="18" actId="478"/>
          <ac:spMkLst>
            <pc:docMk/>
            <pc:sldMk cId="1172674026" sldId="257"/>
            <ac:spMk id="2" creationId="{C2521AA3-EB7A-4609-8BF9-FA7A5E70ED93}"/>
          </ac:spMkLst>
        </pc:spChg>
        <pc:spChg chg="del">
          <ac:chgData name="Peter Plevko" userId="f629825570abab93" providerId="LiveId" clId="{955757A1-DAB6-43BF-9013-B9102C60C479}" dt="2019-12-10T15:16:54.508" v="17" actId="478"/>
          <ac:spMkLst>
            <pc:docMk/>
            <pc:sldMk cId="1172674026" sldId="257"/>
            <ac:spMk id="3" creationId="{E6FD67BA-5888-4B9A-86E8-8D222594277B}"/>
          </ac:spMkLst>
        </pc:spChg>
        <pc:picChg chg="add mod">
          <ac:chgData name="Peter Plevko" userId="f629825570abab93" providerId="LiveId" clId="{955757A1-DAB6-43BF-9013-B9102C60C479}" dt="2019-12-10T15:17:16.537" v="22" actId="14100"/>
          <ac:picMkLst>
            <pc:docMk/>
            <pc:sldMk cId="1172674026" sldId="257"/>
            <ac:picMk id="4" creationId="{D109CF46-B0AE-41BA-963C-EE42F68529BF}"/>
          </ac:picMkLst>
        </pc:picChg>
      </pc:sldChg>
      <pc:sldChg chg="addSp modSp add">
        <pc:chgData name="Peter Plevko" userId="f629825570abab93" providerId="LiveId" clId="{955757A1-DAB6-43BF-9013-B9102C60C479}" dt="2019-12-10T15:17:59.589" v="26" actId="14100"/>
        <pc:sldMkLst>
          <pc:docMk/>
          <pc:sldMk cId="4102534515" sldId="258"/>
        </pc:sldMkLst>
        <pc:picChg chg="add mod">
          <ac:chgData name="Peter Plevko" userId="f629825570abab93" providerId="LiveId" clId="{955757A1-DAB6-43BF-9013-B9102C60C479}" dt="2019-12-10T15:17:59.589" v="26" actId="14100"/>
          <ac:picMkLst>
            <pc:docMk/>
            <pc:sldMk cId="4102534515" sldId="258"/>
            <ac:picMk id="4" creationId="{4AAB59B2-39AA-482C-9FC3-14760E68B90E}"/>
          </ac:picMkLst>
        </pc:picChg>
      </pc:sldChg>
      <pc:sldChg chg="add del">
        <pc:chgData name="Peter Plevko" userId="f629825570abab93" providerId="LiveId" clId="{955757A1-DAB6-43BF-9013-B9102C60C479}" dt="2019-12-10T19:32:29.027" v="28" actId="2696"/>
        <pc:sldMkLst>
          <pc:docMk/>
          <pc:sldMk cId="272179238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72B413-EC8E-4990-A439-F50AB4441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30EF6A3-815F-4C1B-82EF-CD4DB6765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B617883-8639-4F10-BE87-60A2616E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31979B1-BE33-43BF-923C-088197CC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E3A837F-EF76-4B43-8226-CAAA9132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FD62DA-841F-4A47-A0C8-86B7135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E35185D2-C882-4EA5-AA7D-2CEC1976F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88CC2D4-52F4-4338-AF90-131EE07D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FFB1635-64B1-4595-948E-EF21C3D8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22DEB8-D72B-4D17-83AA-E01A3F3E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33707E7-8FE4-4AF6-9E79-92FA1789B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F0AFD53-9DEB-4B2E-BD53-D12668F75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6A5C1C5-EE3B-47B6-932D-6AA1EEDE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D88FBB1-7A81-49BD-87D3-BE64426E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D301865-63D3-40B3-839D-DFF10470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61511D-989B-4E19-8CD5-33243511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E1516D-2488-4DA8-8204-431B618C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907A32E-21FD-4D9B-950C-034AFB8C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5EC5F09-A2BF-4092-93C4-31EAF30B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B9E5663-442A-44DD-AE8E-B2EDFAA7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140B49-4875-46F6-9F13-70BCD39A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E32AF6F3-FBF2-4748-851E-6931F2FC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A872E2-3DEA-4116-8556-AA870299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1A917FE-722B-4A2D-802F-04F82207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6BBDF9-DBDB-40F0-87D0-808A764A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68C554-0C30-479B-AF78-E4FB33A3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4773D2-1126-4C46-A467-23E77CFD4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E47AD22-7D68-4CEF-AF1C-87C5C4B14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ED3BE6B-6FA5-4645-A084-07D1B9BB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AE736EF-C8A3-46F1-A710-484451E7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EB8ECD8-84FF-4945-BB2F-1857E782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AE61BA-10DA-4FA8-9C20-3ADE5086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8B90534-60FE-41FF-97A5-BAA1D0D6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1524B7C-7207-479C-9BF8-8FF67FED3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A00B8800-3C28-4814-8BA8-E5B09614F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3E9A137-B6CE-486B-8005-4DAAC8156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7095CFC-49A4-4867-A0DC-F5E36A14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D8D0C14-4CDD-471C-B2F7-F0BF0E8D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5121811-CDA4-4C52-B1DE-261704F1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9980E3-C0F0-4A6E-AB8C-967C78C5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623C0798-5579-4DDB-BA8A-E1DD7F0B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C6F3424-67EC-4F25-9CCB-82F748D7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6EB1E7C-9F03-4FFA-895B-FA7F78FB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23B46B1-830E-444A-A708-3C8C3999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7ACB593A-A89A-4B74-9EB7-B42C081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B4EA7E4-E0AB-4C38-AA8E-79E85AD9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1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7F65D1-E320-4D72-B8E8-516B507C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0FBCF3-EBA7-4312-98BD-765EC546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D89F9A38-A1E2-4F3D-BDD0-E11708AF7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1760F25-3DF2-4585-9895-EEDA5097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7C0DAB3-D91E-4487-819E-FEFE3BCB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CFA5A68-F47E-47BE-ACC1-4B0A6634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2BC2A2-918E-47AE-BB35-7935723A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C9FEDEC-9D13-465C-BACD-416E1027B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0873D0CD-38CB-4F86-906D-A325F8E51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A2DA3F3-667A-4E7E-95F6-05B08667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9F55C80-25E3-4956-83CB-DACAB240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8646995-9E6E-4EB1-B180-70A8762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7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348C68F-AECE-4ACC-AEEC-B9AAA084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380926CC-79B7-40B6-A033-209A5327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E3F4A9-D022-4FB5-A70E-293F2AAD7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91BA-7709-4BA5-BDD4-0567E95CA52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BB28C06-A010-4869-B3C4-E49FC430B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BD46978-9F82-4919-9DD2-5D5F2DCDC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C383-56FD-45A4-9435-15A038FD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5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95CFAF5D-86DF-4CD0-BA0A-71147601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3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D109CF46-B0AE-41BA-963C-EE42F685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346B5C-D102-4A3E-B071-E8963BF5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2D789F-2BF6-4D45-9862-BAFC11551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AAB59B2-39AA-482C-9FC3-14760E68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3451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Širokouhlá</PresentationFormat>
  <Paragraphs>0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2019-12-10T15:15:32Z</dcterms:created>
  <dcterms:modified xsi:type="dcterms:W3CDTF">2019-12-10T19:32:35Z</dcterms:modified>
</cp:coreProperties>
</file>