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dvolená sekcia" id="{887BB0B7-D5CB-4E16-AD22-34C562E1948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EA5861-57D6-4473-9995-1B358436A50D}" v="25" dt="2019-12-16T22:02:38.1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Plevko" userId="f629825570abab93" providerId="LiveId" clId="{0DEA5861-57D6-4473-9995-1B358436A50D}"/>
    <pc:docChg chg="custSel addSld modSld delSection">
      <pc:chgData name="Peter Plevko" userId="f629825570abab93" providerId="LiveId" clId="{0DEA5861-57D6-4473-9995-1B358436A50D}" dt="2019-12-16T22:02:41.724" v="67" actId="14100"/>
      <pc:docMkLst>
        <pc:docMk/>
      </pc:docMkLst>
      <pc:sldChg chg="addSp delSp modSp add">
        <pc:chgData name="Peter Plevko" userId="f629825570abab93" providerId="LiveId" clId="{0DEA5861-57D6-4473-9995-1B358436A50D}" dt="2019-12-16T21:56:48.073" v="27" actId="14100"/>
        <pc:sldMkLst>
          <pc:docMk/>
          <pc:sldMk cId="2824380510" sldId="256"/>
        </pc:sldMkLst>
        <pc:picChg chg="add del">
          <ac:chgData name="Peter Plevko" userId="f629825570abab93" providerId="LiveId" clId="{0DEA5861-57D6-4473-9995-1B358436A50D}" dt="2019-12-16T21:54:18.464" v="2" actId="478"/>
          <ac:picMkLst>
            <pc:docMk/>
            <pc:sldMk cId="2824380510" sldId="256"/>
            <ac:picMk id="4" creationId="{59462C4A-D3DA-4C24-B9CD-24B9EBC0A860}"/>
          </ac:picMkLst>
        </pc:picChg>
        <pc:picChg chg="add del mod">
          <ac:chgData name="Peter Plevko" userId="f629825570abab93" providerId="LiveId" clId="{0DEA5861-57D6-4473-9995-1B358436A50D}" dt="2019-12-16T21:56:43.965" v="25" actId="478"/>
          <ac:picMkLst>
            <pc:docMk/>
            <pc:sldMk cId="2824380510" sldId="256"/>
            <ac:picMk id="5" creationId="{DEB0A5DC-D1A0-400C-88C6-F4F7CCCED31D}"/>
          </ac:picMkLst>
        </pc:picChg>
        <pc:picChg chg="add mod">
          <ac:chgData name="Peter Plevko" userId="f629825570abab93" providerId="LiveId" clId="{0DEA5861-57D6-4473-9995-1B358436A50D}" dt="2019-12-16T21:56:48.073" v="27" actId="14100"/>
          <ac:picMkLst>
            <pc:docMk/>
            <pc:sldMk cId="2824380510" sldId="256"/>
            <ac:picMk id="6" creationId="{DCB51735-65B9-4187-AAA2-2C2F7B16A2A0}"/>
          </ac:picMkLst>
        </pc:picChg>
      </pc:sldChg>
      <pc:sldChg chg="addSp delSp modSp add">
        <pc:chgData name="Peter Plevko" userId="f629825570abab93" providerId="LiveId" clId="{0DEA5861-57D6-4473-9995-1B358436A50D}" dt="2019-12-16T21:57:18.823" v="30" actId="14100"/>
        <pc:sldMkLst>
          <pc:docMk/>
          <pc:sldMk cId="2654187943" sldId="257"/>
        </pc:sldMkLst>
        <pc:spChg chg="del">
          <ac:chgData name="Peter Plevko" userId="f629825570abab93" providerId="LiveId" clId="{0DEA5861-57D6-4473-9995-1B358436A50D}" dt="2019-12-16T21:55:23.056" v="8" actId="478"/>
          <ac:spMkLst>
            <pc:docMk/>
            <pc:sldMk cId="2654187943" sldId="257"/>
            <ac:spMk id="2" creationId="{244F4AD3-E875-443F-9083-2CE7765E92C9}"/>
          </ac:spMkLst>
        </pc:spChg>
        <pc:spChg chg="del">
          <ac:chgData name="Peter Plevko" userId="f629825570abab93" providerId="LiveId" clId="{0DEA5861-57D6-4473-9995-1B358436A50D}" dt="2019-12-16T21:55:21.796" v="7" actId="478"/>
          <ac:spMkLst>
            <pc:docMk/>
            <pc:sldMk cId="2654187943" sldId="257"/>
            <ac:spMk id="3" creationId="{C210AECE-1727-4BDA-88B2-F3C1650D9BF7}"/>
          </ac:spMkLst>
        </pc:spChg>
        <pc:spChg chg="add del mod">
          <ac:chgData name="Peter Plevko" userId="f629825570abab93" providerId="LiveId" clId="{0DEA5861-57D6-4473-9995-1B358436A50D}" dt="2019-12-16T21:55:44.845" v="21" actId="478"/>
          <ac:spMkLst>
            <pc:docMk/>
            <pc:sldMk cId="2654187943" sldId="257"/>
            <ac:spMk id="4" creationId="{860F50C9-1D74-4E31-BD00-61FF0841973D}"/>
          </ac:spMkLst>
        </pc:spChg>
        <pc:picChg chg="add del">
          <ac:chgData name="Peter Plevko" userId="f629825570abab93" providerId="LiveId" clId="{0DEA5861-57D6-4473-9995-1B358436A50D}" dt="2019-12-16T21:56:41.740" v="23" actId="478"/>
          <ac:picMkLst>
            <pc:docMk/>
            <pc:sldMk cId="2654187943" sldId="257"/>
            <ac:picMk id="5" creationId="{09E3A441-F802-4735-87D2-671E0C4EC2AD}"/>
          </ac:picMkLst>
        </pc:picChg>
        <pc:picChg chg="add mod">
          <ac:chgData name="Peter Plevko" userId="f629825570abab93" providerId="LiveId" clId="{0DEA5861-57D6-4473-9995-1B358436A50D}" dt="2019-12-16T21:57:18.823" v="30" actId="14100"/>
          <ac:picMkLst>
            <pc:docMk/>
            <pc:sldMk cId="2654187943" sldId="257"/>
            <ac:picMk id="6" creationId="{87EF8A7B-9B33-4829-97E0-3ECF5CF60FD6}"/>
          </ac:picMkLst>
        </pc:picChg>
      </pc:sldChg>
      <pc:sldChg chg="addSp delSp modSp add">
        <pc:chgData name="Peter Plevko" userId="f629825570abab93" providerId="LiveId" clId="{0DEA5861-57D6-4473-9995-1B358436A50D}" dt="2019-12-16T21:58:41.062" v="38" actId="14100"/>
        <pc:sldMkLst>
          <pc:docMk/>
          <pc:sldMk cId="1577189109" sldId="258"/>
        </pc:sldMkLst>
        <pc:spChg chg="del">
          <ac:chgData name="Peter Plevko" userId="f629825570abab93" providerId="LiveId" clId="{0DEA5861-57D6-4473-9995-1B358436A50D}" dt="2019-12-16T21:58:10.314" v="33" actId="478"/>
          <ac:spMkLst>
            <pc:docMk/>
            <pc:sldMk cId="1577189109" sldId="258"/>
            <ac:spMk id="2" creationId="{48EFE10B-661B-404E-A1DC-B73E9F8EB4A0}"/>
          </ac:spMkLst>
        </pc:spChg>
        <pc:spChg chg="del">
          <ac:chgData name="Peter Plevko" userId="f629825570abab93" providerId="LiveId" clId="{0DEA5861-57D6-4473-9995-1B358436A50D}" dt="2019-12-16T21:58:09.911" v="32" actId="478"/>
          <ac:spMkLst>
            <pc:docMk/>
            <pc:sldMk cId="1577189109" sldId="258"/>
            <ac:spMk id="3" creationId="{F9DADDE0-2A96-42FA-9A3A-1508B214BE59}"/>
          </ac:spMkLst>
        </pc:spChg>
        <pc:picChg chg="add del">
          <ac:chgData name="Peter Plevko" userId="f629825570abab93" providerId="LiveId" clId="{0DEA5861-57D6-4473-9995-1B358436A50D}" dt="2019-12-16T21:58:13.111" v="35" actId="478"/>
          <ac:picMkLst>
            <pc:docMk/>
            <pc:sldMk cId="1577189109" sldId="258"/>
            <ac:picMk id="4" creationId="{ADE75B25-C1BB-41A0-A525-40E9A81582F6}"/>
          </ac:picMkLst>
        </pc:picChg>
        <pc:picChg chg="add mod">
          <ac:chgData name="Peter Plevko" userId="f629825570abab93" providerId="LiveId" clId="{0DEA5861-57D6-4473-9995-1B358436A50D}" dt="2019-12-16T21:58:41.062" v="38" actId="14100"/>
          <ac:picMkLst>
            <pc:docMk/>
            <pc:sldMk cId="1577189109" sldId="258"/>
            <ac:picMk id="5" creationId="{52D4AB15-BFFC-4B98-8B65-C8C07323B0C8}"/>
          </ac:picMkLst>
        </pc:picChg>
      </pc:sldChg>
      <pc:sldChg chg="addSp modSp add">
        <pc:chgData name="Peter Plevko" userId="f629825570abab93" providerId="LiveId" clId="{0DEA5861-57D6-4473-9995-1B358436A50D}" dt="2019-12-16T21:59:26.338" v="43" actId="14100"/>
        <pc:sldMkLst>
          <pc:docMk/>
          <pc:sldMk cId="3131887274" sldId="259"/>
        </pc:sldMkLst>
        <pc:picChg chg="add mod">
          <ac:chgData name="Peter Plevko" userId="f629825570abab93" providerId="LiveId" clId="{0DEA5861-57D6-4473-9995-1B358436A50D}" dt="2019-12-16T21:59:26.338" v="43" actId="14100"/>
          <ac:picMkLst>
            <pc:docMk/>
            <pc:sldMk cId="3131887274" sldId="259"/>
            <ac:picMk id="4" creationId="{1D316141-C644-42A6-92DF-C76FA0CADFBE}"/>
          </ac:picMkLst>
        </pc:picChg>
      </pc:sldChg>
      <pc:sldChg chg="addSp modSp add">
        <pc:chgData name="Peter Plevko" userId="f629825570abab93" providerId="LiveId" clId="{0DEA5861-57D6-4473-9995-1B358436A50D}" dt="2019-12-16T22:00:03.887" v="48" actId="14100"/>
        <pc:sldMkLst>
          <pc:docMk/>
          <pc:sldMk cId="3315972872" sldId="260"/>
        </pc:sldMkLst>
        <pc:picChg chg="add mod">
          <ac:chgData name="Peter Plevko" userId="f629825570abab93" providerId="LiveId" clId="{0DEA5861-57D6-4473-9995-1B358436A50D}" dt="2019-12-16T22:00:03.887" v="48" actId="14100"/>
          <ac:picMkLst>
            <pc:docMk/>
            <pc:sldMk cId="3315972872" sldId="260"/>
            <ac:picMk id="4" creationId="{F74448E3-8EFB-4DE2-86F3-4778DEC55D06}"/>
          </ac:picMkLst>
        </pc:picChg>
      </pc:sldChg>
      <pc:sldChg chg="addSp modSp add">
        <pc:chgData name="Peter Plevko" userId="f629825570abab93" providerId="LiveId" clId="{0DEA5861-57D6-4473-9995-1B358436A50D}" dt="2019-12-16T22:01:14.117" v="56" actId="14100"/>
        <pc:sldMkLst>
          <pc:docMk/>
          <pc:sldMk cId="2574744664" sldId="261"/>
        </pc:sldMkLst>
        <pc:picChg chg="add mod">
          <ac:chgData name="Peter Plevko" userId="f629825570abab93" providerId="LiveId" clId="{0DEA5861-57D6-4473-9995-1B358436A50D}" dt="2019-12-16T22:00:48.136" v="52" actId="14100"/>
          <ac:picMkLst>
            <pc:docMk/>
            <pc:sldMk cId="2574744664" sldId="261"/>
            <ac:picMk id="4" creationId="{E51B57E0-3F5A-4C2B-9696-8CBE800D6412}"/>
          </ac:picMkLst>
        </pc:picChg>
        <pc:picChg chg="add mod">
          <ac:chgData name="Peter Plevko" userId="f629825570abab93" providerId="LiveId" clId="{0DEA5861-57D6-4473-9995-1B358436A50D}" dt="2019-12-16T22:01:14.117" v="56" actId="14100"/>
          <ac:picMkLst>
            <pc:docMk/>
            <pc:sldMk cId="2574744664" sldId="261"/>
            <ac:picMk id="5" creationId="{D4122942-B948-4553-A16D-7FE45D720D78}"/>
          </ac:picMkLst>
        </pc:picChg>
      </pc:sldChg>
      <pc:sldChg chg="addSp modSp add">
        <pc:chgData name="Peter Plevko" userId="f629825570abab93" providerId="LiveId" clId="{0DEA5861-57D6-4473-9995-1B358436A50D}" dt="2019-12-16T22:02:02.140" v="59" actId="14100"/>
        <pc:sldMkLst>
          <pc:docMk/>
          <pc:sldMk cId="593193588" sldId="262"/>
        </pc:sldMkLst>
        <pc:picChg chg="add mod">
          <ac:chgData name="Peter Plevko" userId="f629825570abab93" providerId="LiveId" clId="{0DEA5861-57D6-4473-9995-1B358436A50D}" dt="2019-12-16T22:02:02.140" v="59" actId="14100"/>
          <ac:picMkLst>
            <pc:docMk/>
            <pc:sldMk cId="593193588" sldId="262"/>
            <ac:picMk id="4" creationId="{F1029B38-33A3-40F7-907F-9C7ACDA39DE8}"/>
          </ac:picMkLst>
        </pc:picChg>
      </pc:sldChg>
      <pc:sldChg chg="addSp modSp add">
        <pc:chgData name="Peter Plevko" userId="f629825570abab93" providerId="LiveId" clId="{0DEA5861-57D6-4473-9995-1B358436A50D}" dt="2019-12-16T22:02:23.909" v="63" actId="14100"/>
        <pc:sldMkLst>
          <pc:docMk/>
          <pc:sldMk cId="2984652277" sldId="263"/>
        </pc:sldMkLst>
        <pc:picChg chg="add mod">
          <ac:chgData name="Peter Plevko" userId="f629825570abab93" providerId="LiveId" clId="{0DEA5861-57D6-4473-9995-1B358436A50D}" dt="2019-12-16T22:02:23.909" v="63" actId="14100"/>
          <ac:picMkLst>
            <pc:docMk/>
            <pc:sldMk cId="2984652277" sldId="263"/>
            <ac:picMk id="4" creationId="{A87AD660-7199-483E-8EB7-6C0FF3D64D73}"/>
          </ac:picMkLst>
        </pc:picChg>
      </pc:sldChg>
      <pc:sldChg chg="addSp modSp add">
        <pc:chgData name="Peter Plevko" userId="f629825570abab93" providerId="LiveId" clId="{0DEA5861-57D6-4473-9995-1B358436A50D}" dt="2019-12-16T22:02:41.724" v="67" actId="14100"/>
        <pc:sldMkLst>
          <pc:docMk/>
          <pc:sldMk cId="4083618925" sldId="264"/>
        </pc:sldMkLst>
        <pc:picChg chg="add mod">
          <ac:chgData name="Peter Plevko" userId="f629825570abab93" providerId="LiveId" clId="{0DEA5861-57D6-4473-9995-1B358436A50D}" dt="2019-12-16T22:02:41.724" v="67" actId="14100"/>
          <ac:picMkLst>
            <pc:docMk/>
            <pc:sldMk cId="4083618925" sldId="264"/>
            <ac:picMk id="4" creationId="{79E360EB-4878-4BAD-A397-8F2BD75E375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D441C9-B27F-46F7-B044-55D781666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06AE7A4-1C37-4D5A-8FB2-981613010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83BEDD05-7321-4DC3-982C-792B8E0BE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3DFC1-2CE1-4346-ABE3-7C4A0CFB38FA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F4B58BD2-C337-446E-AF80-0B4B59BD6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DBF742FE-0F85-4C44-9453-2D4B35398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4B21-F69C-4A55-9CDA-2D1F86717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26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5834E85-6D54-4238-A43B-09FDDE3C7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656E69BB-42F0-45E2-8F53-4C12C1620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673F846-7CAB-49BD-A3C7-F1BD28FF3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3DFC1-2CE1-4346-ABE3-7C4A0CFB38FA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4EABE6C5-8EE6-4862-96E9-D9BAB40A6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D573C72-268D-4B93-8B83-A0208530A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4B21-F69C-4A55-9CDA-2D1F86717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FBD534B9-BB48-419D-A385-7AE0D38C6F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51B10DFC-61F4-4457-97F3-720640602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9F9ADE63-CB64-4EBA-AB55-3FD5D6986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3DFC1-2CE1-4346-ABE3-7C4A0CFB38FA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9A75F96-0042-41D4-9143-6855235F4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4A79530-0529-4D51-AF03-C571E3B6F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4B21-F69C-4A55-9CDA-2D1F86717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27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88BCB4-51D5-4F5E-A5B3-C9DBF74F3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77AD794-53F7-4674-B701-82193FB28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9F357013-9075-4F85-890E-70F101E37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3DFC1-2CE1-4346-ABE3-7C4A0CFB38FA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903AEE2-2B4E-44C1-A83D-6CDC7AB9B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40D32671-6A0E-4B31-B04E-873DCEEA7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4B21-F69C-4A55-9CDA-2D1F86717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8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879320-94BE-4262-ADCA-972FC927C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3CE2EA7D-77C7-4B30-865E-D76DD9AB2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5F78AC5-62D9-4ABB-83D8-B58086F7E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3DFC1-2CE1-4346-ABE3-7C4A0CFB38FA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C7D07F46-63A7-4272-8055-6755646EF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89845F1-A372-469F-A41B-E51F6515C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4B21-F69C-4A55-9CDA-2D1F86717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77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6851B0-71E7-4723-9472-177069468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588EE7C-E6D8-44E4-BA23-755A55E7E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6E64F9D2-5EF8-47D6-81C2-3FB8473BE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B0DEB537-21C0-4DFE-A7BA-3C27B4991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3DFC1-2CE1-4346-ABE3-7C4A0CFB38FA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B1F57CFE-E848-4746-8BBC-77EBEFA37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10A653B4-1B11-40F4-849B-F9C1EA218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4B21-F69C-4A55-9CDA-2D1F86717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24757F-845F-49A6-9022-5B608D3DE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DE41C9D7-6D19-462A-ACCC-A5BD76F73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734BB360-3814-40DF-A242-02E6951D7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Zástupný objekt pre text 4">
            <a:extLst>
              <a:ext uri="{FF2B5EF4-FFF2-40B4-BE49-F238E27FC236}">
                <a16:creationId xmlns:a16="http://schemas.microsoft.com/office/drawing/2014/main" id="{2DB3B5F1-C176-40C7-8447-51938A26A6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FC158873-DC05-468F-B56A-31DBDA34C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199DD0E6-1678-4A92-9A84-A00C87C66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3DFC1-2CE1-4346-ABE3-7C4A0CFB38FA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1FE59573-571B-4635-80D4-6F8F91649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6C86F601-B13E-4674-A312-37509C7E0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4B21-F69C-4A55-9CDA-2D1F86717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46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BFA0E2-4458-45D3-AB99-33F31664D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AA143203-E5D1-4F7D-AD4B-D87B4E4F7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3DFC1-2CE1-4346-ABE3-7C4A0CFB38FA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8EF9ED3F-A69A-4181-8241-025F3680F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D6048157-7833-48DB-8745-674F1E1CE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4B21-F69C-4A55-9CDA-2D1F86717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00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F33DB074-A74D-4E59-A6C6-8CA1DE614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3DFC1-2CE1-4346-ABE3-7C4A0CFB38FA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9F3D1B9F-D423-4967-9515-ABED63AE7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CCA6FBB8-3DAF-4217-8359-3D4CEAED8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4B21-F69C-4A55-9CDA-2D1F86717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41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28AE80-25E9-4FB7-8827-044AB3DF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43C6620-8CC2-4CCA-B927-F30D9F47E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BF5734BC-B850-44AF-9E8D-B2914D3F9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59026C29-DA5C-4095-B2C6-E3A167587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3DFC1-2CE1-4346-ABE3-7C4A0CFB38FA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BB9C90DB-D734-46B2-B2B5-CAA2CFFF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DC54AA8A-8C3B-4177-BC7D-06AF2BCDA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4B21-F69C-4A55-9CDA-2D1F86717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12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ACE5F8A-DC13-41D0-A1B1-D497597D2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1A671385-1E53-4CB3-9085-B84D04AB88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5FE144C0-D39C-4BB4-8EDE-996833053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BC91F570-C6AD-4261-AF2E-4D1317E46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3DFC1-2CE1-4346-ABE3-7C4A0CFB38FA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F8733A34-624E-4AF7-966D-0E631ABBC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862B50B0-FE37-43F5-BF70-DEE45DF48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4B21-F69C-4A55-9CDA-2D1F86717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24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5DF8127E-A100-46A3-9159-0182330AF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E8CE5C51-9049-4D7E-B770-111693F9F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A1335C0-C7C5-424C-B2E0-885059F075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3DFC1-2CE1-4346-ABE3-7C4A0CFB38FA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B4E45AE6-7ADF-4701-8181-2E489BA4D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3A842F2-2CC1-4BDB-8F3B-826C7A29D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64B21-F69C-4A55-9CDA-2D1F86717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60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DC1217-16D0-4646-8DE0-4CAF73C636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A7C940F-90D6-41B9-A952-17F58284DF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DCB51735-65B9-4187-AAA2-2C2F7B16A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380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ok 5">
            <a:extLst>
              <a:ext uri="{FF2B5EF4-FFF2-40B4-BE49-F238E27FC236}">
                <a16:creationId xmlns:a16="http://schemas.microsoft.com/office/drawing/2014/main" id="{87EF8A7B-9B33-4829-97E0-3ECF5CF60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187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52D4AB15-BFFC-4B98-8B65-C8C07323B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189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98439F-A6BA-4E35-8B39-FFB3F34C1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C17C701-52DA-4891-952C-D9134CF88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1D316141-C644-42A6-92DF-C76FA0CAD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887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33AE565-D2A5-46DA-BBCE-678497E6E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E243E4A-6833-417C-A2B5-73332C181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F74448E3-8EFB-4DE2-86F3-4778DEC55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972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2DD3C26-3D38-45CE-B206-997FC3EBD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97A0D41-B531-4988-AB9D-0637D764B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E51B57E0-3F5A-4C2B-9696-8CBE800D6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D4122942-B948-4553-A16D-7FE45D720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744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36B2DFC-BDB8-462A-A5DF-F5625248C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A47E354-704F-42F8-9839-7CF8EA62C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F1029B38-33A3-40F7-907F-9C7ACDA39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193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8E2818-6750-44AE-9E89-7022BA9AA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EE998BA-ACFF-4895-8592-EC38A8DF3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A87AD660-7199-483E-8EB7-6C0FF3D64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652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8569C1-0250-491D-BE15-4C6FDB579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F9E4E52-49CA-4912-9DCE-2E512B455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79E360EB-4878-4BAD-A397-8F2BD75E3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618925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Širokouhlá</PresentationFormat>
  <Paragraphs>0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Motív balíka Office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Peter Plevko</dc:creator>
  <cp:lastModifiedBy>Peter Plevko</cp:lastModifiedBy>
  <cp:revision>1</cp:revision>
  <dcterms:created xsi:type="dcterms:W3CDTF">2019-12-16T21:54:09Z</dcterms:created>
  <dcterms:modified xsi:type="dcterms:W3CDTF">2019-12-16T22:02:45Z</dcterms:modified>
</cp:coreProperties>
</file>