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B34B0-B35D-4F21-B099-2C39FF763BF2}" v="20" dt="2019-12-22T21:15:2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850B34B0-B35D-4F21-B099-2C39FF763BF2}"/>
    <pc:docChg chg="addSld modSld sldOrd">
      <pc:chgData name="Peter Plevko" userId="f629825570abab93" providerId="LiveId" clId="{850B34B0-B35D-4F21-B099-2C39FF763BF2}" dt="2019-12-22T21:15:24.068" v="39" actId="14100"/>
      <pc:docMkLst>
        <pc:docMk/>
      </pc:docMkLst>
      <pc:sldChg chg="addSp modSp add">
        <pc:chgData name="Peter Plevko" userId="f629825570abab93" providerId="LiveId" clId="{850B34B0-B35D-4F21-B099-2C39FF763BF2}" dt="2019-12-22T21:12:54.012" v="3" actId="14100"/>
        <pc:sldMkLst>
          <pc:docMk/>
          <pc:sldMk cId="3610998728" sldId="256"/>
        </pc:sldMkLst>
        <pc:picChg chg="add mod">
          <ac:chgData name="Peter Plevko" userId="f629825570abab93" providerId="LiveId" clId="{850B34B0-B35D-4F21-B099-2C39FF763BF2}" dt="2019-12-22T21:12:54.012" v="3" actId="14100"/>
          <ac:picMkLst>
            <pc:docMk/>
            <pc:sldMk cId="3610998728" sldId="256"/>
            <ac:picMk id="4" creationId="{EE2FEAA6-DC98-4832-80D0-3701350BA587}"/>
          </ac:picMkLst>
        </pc:picChg>
      </pc:sldChg>
      <pc:sldChg chg="addSp modSp add">
        <pc:chgData name="Peter Plevko" userId="f629825570abab93" providerId="LiveId" clId="{850B34B0-B35D-4F21-B099-2C39FF763BF2}" dt="2019-12-22T21:14:02.323" v="15" actId="14100"/>
        <pc:sldMkLst>
          <pc:docMk/>
          <pc:sldMk cId="1953574079" sldId="257"/>
        </pc:sldMkLst>
        <pc:picChg chg="add mod">
          <ac:chgData name="Peter Plevko" userId="f629825570abab93" providerId="LiveId" clId="{850B34B0-B35D-4F21-B099-2C39FF763BF2}" dt="2019-12-22T21:14:02.323" v="15" actId="14100"/>
          <ac:picMkLst>
            <pc:docMk/>
            <pc:sldMk cId="1953574079" sldId="257"/>
            <ac:picMk id="4" creationId="{5573848C-F94A-4835-8949-9EDAF848B5DD}"/>
          </ac:picMkLst>
        </pc:picChg>
      </pc:sldChg>
      <pc:sldChg chg="addSp modSp add ord">
        <pc:chgData name="Peter Plevko" userId="f629825570abab93" providerId="LiveId" clId="{850B34B0-B35D-4F21-B099-2C39FF763BF2}" dt="2019-12-22T21:13:34.836" v="12" actId="14100"/>
        <pc:sldMkLst>
          <pc:docMk/>
          <pc:sldMk cId="4149715488" sldId="258"/>
        </pc:sldMkLst>
        <pc:picChg chg="add mod">
          <ac:chgData name="Peter Plevko" userId="f629825570abab93" providerId="LiveId" clId="{850B34B0-B35D-4F21-B099-2C39FF763BF2}" dt="2019-12-22T21:13:13.980" v="8" actId="14100"/>
          <ac:picMkLst>
            <pc:docMk/>
            <pc:sldMk cId="4149715488" sldId="258"/>
            <ac:picMk id="4" creationId="{F980C00B-BB95-424F-ABF0-35BE9E643C25}"/>
          </ac:picMkLst>
        </pc:picChg>
        <pc:picChg chg="add mod">
          <ac:chgData name="Peter Plevko" userId="f629825570abab93" providerId="LiveId" clId="{850B34B0-B35D-4F21-B099-2C39FF763BF2}" dt="2019-12-22T21:13:34.836" v="12" actId="14100"/>
          <ac:picMkLst>
            <pc:docMk/>
            <pc:sldMk cId="4149715488" sldId="258"/>
            <ac:picMk id="5" creationId="{4F5EF7E2-799E-4096-9CB9-1B26BB9BC9BA}"/>
          </ac:picMkLst>
        </pc:picChg>
      </pc:sldChg>
      <pc:sldChg chg="addSp modSp add">
        <pc:chgData name="Peter Plevko" userId="f629825570abab93" providerId="LiveId" clId="{850B34B0-B35D-4F21-B099-2C39FF763BF2}" dt="2019-12-22T21:14:20.794" v="19" actId="14100"/>
        <pc:sldMkLst>
          <pc:docMk/>
          <pc:sldMk cId="488003349" sldId="259"/>
        </pc:sldMkLst>
        <pc:picChg chg="add mod">
          <ac:chgData name="Peter Plevko" userId="f629825570abab93" providerId="LiveId" clId="{850B34B0-B35D-4F21-B099-2C39FF763BF2}" dt="2019-12-22T21:14:20.794" v="19" actId="14100"/>
          <ac:picMkLst>
            <pc:docMk/>
            <pc:sldMk cId="488003349" sldId="259"/>
            <ac:picMk id="4" creationId="{02DDC6EC-5591-47A4-BEA2-A0B6CD183237}"/>
          </ac:picMkLst>
        </pc:picChg>
      </pc:sldChg>
      <pc:sldChg chg="addSp modSp add">
        <pc:chgData name="Peter Plevko" userId="f629825570abab93" providerId="LiveId" clId="{850B34B0-B35D-4F21-B099-2C39FF763BF2}" dt="2019-12-22T21:14:33.906" v="23" actId="14100"/>
        <pc:sldMkLst>
          <pc:docMk/>
          <pc:sldMk cId="3153381756" sldId="260"/>
        </pc:sldMkLst>
        <pc:picChg chg="add mod">
          <ac:chgData name="Peter Plevko" userId="f629825570abab93" providerId="LiveId" clId="{850B34B0-B35D-4F21-B099-2C39FF763BF2}" dt="2019-12-22T21:14:33.906" v="23" actId="14100"/>
          <ac:picMkLst>
            <pc:docMk/>
            <pc:sldMk cId="3153381756" sldId="260"/>
            <ac:picMk id="4" creationId="{CD9C1E94-829C-4891-BF6B-32E3650DE278}"/>
          </ac:picMkLst>
        </pc:picChg>
      </pc:sldChg>
      <pc:sldChg chg="addSp modSp add">
        <pc:chgData name="Peter Plevko" userId="f629825570abab93" providerId="LiveId" clId="{850B34B0-B35D-4F21-B099-2C39FF763BF2}" dt="2019-12-22T21:14:45.932" v="27" actId="14100"/>
        <pc:sldMkLst>
          <pc:docMk/>
          <pc:sldMk cId="842838462" sldId="261"/>
        </pc:sldMkLst>
        <pc:picChg chg="add mod">
          <ac:chgData name="Peter Plevko" userId="f629825570abab93" providerId="LiveId" clId="{850B34B0-B35D-4F21-B099-2C39FF763BF2}" dt="2019-12-22T21:14:45.932" v="27" actId="14100"/>
          <ac:picMkLst>
            <pc:docMk/>
            <pc:sldMk cId="842838462" sldId="261"/>
            <ac:picMk id="4" creationId="{B0B4C0FD-C10A-403B-BC5D-A829D3F36041}"/>
          </ac:picMkLst>
        </pc:picChg>
      </pc:sldChg>
      <pc:sldChg chg="addSp modSp add">
        <pc:chgData name="Peter Plevko" userId="f629825570abab93" providerId="LiveId" clId="{850B34B0-B35D-4F21-B099-2C39FF763BF2}" dt="2019-12-22T21:14:58.099" v="31" actId="14100"/>
        <pc:sldMkLst>
          <pc:docMk/>
          <pc:sldMk cId="3361333245" sldId="262"/>
        </pc:sldMkLst>
        <pc:picChg chg="add mod">
          <ac:chgData name="Peter Plevko" userId="f629825570abab93" providerId="LiveId" clId="{850B34B0-B35D-4F21-B099-2C39FF763BF2}" dt="2019-12-22T21:14:58.099" v="31" actId="14100"/>
          <ac:picMkLst>
            <pc:docMk/>
            <pc:sldMk cId="3361333245" sldId="262"/>
            <ac:picMk id="4" creationId="{5A6853B8-6A6F-4E1C-A8F2-90676A3636C0}"/>
          </ac:picMkLst>
        </pc:picChg>
      </pc:sldChg>
      <pc:sldChg chg="addSp modSp add">
        <pc:chgData name="Peter Plevko" userId="f629825570abab93" providerId="LiveId" clId="{850B34B0-B35D-4F21-B099-2C39FF763BF2}" dt="2019-12-22T21:15:11.371" v="35" actId="14100"/>
        <pc:sldMkLst>
          <pc:docMk/>
          <pc:sldMk cId="3408936998" sldId="263"/>
        </pc:sldMkLst>
        <pc:picChg chg="add mod">
          <ac:chgData name="Peter Plevko" userId="f629825570abab93" providerId="LiveId" clId="{850B34B0-B35D-4F21-B099-2C39FF763BF2}" dt="2019-12-22T21:15:11.371" v="35" actId="14100"/>
          <ac:picMkLst>
            <pc:docMk/>
            <pc:sldMk cId="3408936998" sldId="263"/>
            <ac:picMk id="4" creationId="{01E7E0E8-549B-4264-84DC-EC4FFEAF35D7}"/>
          </ac:picMkLst>
        </pc:picChg>
      </pc:sldChg>
      <pc:sldChg chg="addSp modSp add">
        <pc:chgData name="Peter Plevko" userId="f629825570abab93" providerId="LiveId" clId="{850B34B0-B35D-4F21-B099-2C39FF763BF2}" dt="2019-12-22T21:15:24.068" v="39" actId="14100"/>
        <pc:sldMkLst>
          <pc:docMk/>
          <pc:sldMk cId="3968992848" sldId="264"/>
        </pc:sldMkLst>
        <pc:picChg chg="add mod">
          <ac:chgData name="Peter Plevko" userId="f629825570abab93" providerId="LiveId" clId="{850B34B0-B35D-4F21-B099-2C39FF763BF2}" dt="2019-12-22T21:15:24.068" v="39" actId="14100"/>
          <ac:picMkLst>
            <pc:docMk/>
            <pc:sldMk cId="3968992848" sldId="264"/>
            <ac:picMk id="4" creationId="{92FF9C08-A2B9-4224-8F1C-F10A72204F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32FFA-AC5E-4953-98C9-A52337B9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F67AC0-7440-40BD-A985-453102459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3FBAE3E-BC1E-4D19-80D1-28CD7552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DA1224A-895C-46BA-9957-7C39EBB2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5FB970-D94B-4C3D-99B7-72524C17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6F409D-D44D-44E2-8EB9-F655A5B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5420C04-7FA9-456D-A6E3-9DF25A7D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B58F450-E285-4413-A1EE-25384429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1FDBB9F-8E3F-4B74-8F92-65C8D61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1C0080F-2A48-4FA4-8DCB-4FFDF438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09B56FA-80DD-4A58-95E2-714BCD4D7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A0D7B81D-5CDD-4747-B0F9-A88CEC12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1350213-678F-4077-A342-859492F5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271537-6DA1-4440-BE4E-45CA8247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67E9D14-F2EE-469A-A207-9F63FB8C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58C75-574E-44A4-A006-B432406D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109952-2E72-47F4-A692-ADB8C911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CEDA7F9-3A87-4D92-ABDA-4E53C71F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E27135-FE05-455B-9841-67A68857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58BD34C-7E51-4E24-9410-7D35D70B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9FB5FA-5094-4E22-A0C1-C1934784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023174BC-093C-43E2-92AF-24411192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7838826-1892-4066-B222-7097E5B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222B1B-00B4-493F-91C3-89A66A09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AE1D31A-621E-402E-AF63-21AC3831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54AF7-8D71-4387-9079-8F1F3A6B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AB7BBF-0623-4469-9C52-8B2E0A7EA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EEFDABE-4841-4666-BDFA-210A6A32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618F44D-9BDE-485F-A618-D6EAF68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EF8DB33-26FB-44ED-8295-2438131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1157A9B-BC8E-4730-A758-24F93D00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8DF00-B1B1-45E7-A802-1A421FBF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4BB6478-9158-4C68-A2A9-C138DE05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71479DC-1BB1-4765-9292-FC0AFB4B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8DFDD250-7217-4770-92AE-7AE6E0803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FA64D46-777B-4ED6-A73B-8424B3324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37114F8-8B46-46D8-B85F-C3D21508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0E947FF-3BA1-4CCF-B493-7A4623BC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98CEEC6-9DDD-46D3-A76A-7043BB2C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85EA9-2EEC-4D1C-8539-16F20C0F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182B236-7571-41C5-A0F7-EA4728F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4DF0C14-0F9A-4A08-97E1-CDE17A03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90DC3A1-986D-47BB-9942-35C18C0A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95E8BB6-AB71-4EA4-B7FB-B2C75F43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72A6CCC-7A7E-4C4C-A4A4-FD0D61E6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D5B9122-2013-4243-B9EB-473CEE70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77CE5-88BE-4A8E-927B-15DF5919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70C8BB-CF2F-4810-9F67-07DC50FB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CBCEF4EB-43FD-4D0A-9B43-ADE9B823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13E6A5B-02BA-488A-89C7-9FBE1CA3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C523D58-52FB-41DB-8FF2-1EFC0FBD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D97DBE-3DAA-4155-9A8E-F616938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CFEEE3-0246-4E24-B290-7680898E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C5B4603F-8849-4E09-A842-EDC50C696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CB63FBA-7E73-4FC1-93F6-544B3EA0A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15A6F4-52B6-4ABC-A7E2-827D2F72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7AAF1B9-D170-4441-ABF8-6DEFFDA8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EDB1C9B-6EA8-4049-A63E-384B9343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D222E01-524B-4FF5-8EC3-BC0765C1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25F2969-A378-447D-A7AA-35143362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7EE1BC8-4362-4867-A5DD-4EC83BAAE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34B7-F418-4A6B-8285-1676968ED46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8D8557-85B3-4BFD-A62C-36466E825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6D097DE-BE3C-4569-A8F1-4D036F4D1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3D1A-F209-489A-8B8A-06D4FC3F2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479184-290E-4C1B-8E77-EA1505190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1A6936E-1103-44B4-85BB-282C0AE36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E2FEAA6-DC98-4832-80D0-3701350B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9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E970C4-73AA-455F-ACC9-65832839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AE2AEC-B1C8-47D2-A16B-531ADA0A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980C00B-BB95-424F-ABF0-35BE9E64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F5EF7E2-799E-4096-9CB9-1B26BB9BC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8BF3D-FB98-40A0-B3EE-6B9C87A7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3F5E44-6FAE-4727-9E3D-362513F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73848C-F94A-4835-8949-9EDAF848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991982-F4F3-4B28-B402-1F87A330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B1EBE4C-0E67-4E19-A0D0-654C039C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DDC6EC-5591-47A4-BEA2-A0B6CD18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C11E4B-BB2D-4217-9AC0-68EC9D7D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E5DDC3-65B1-478D-8E90-69DC9063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D9C1E94-829C-4891-BF6B-32E3650D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4B7942-FCE7-4917-A0E4-46D4597F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025249-3369-447E-8151-9068BDB7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0B4C0FD-C10A-403B-BC5D-A829D3F3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D45E1E-6C13-4CF3-A8C9-7757E8A1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672E48-A6A9-4F8B-A639-DDFD1CF2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A6853B8-6A6F-4E1C-A8F2-90676A36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E65B6-920E-4448-AD69-F00628A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7410B1-5858-43A1-B9C1-C80343CD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1E7E0E8-549B-4264-84DC-EC4FFEAF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1D4AA-D212-4405-BB04-7B41FE3A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A3ED6D-1EDE-4052-8C33-6FD77AC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2FF9C08-A2B9-4224-8F1C-F10A7220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9284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2019-12-22T21:12:05Z</dcterms:created>
  <dcterms:modified xsi:type="dcterms:W3CDTF">2019-12-22T21:15:29Z</dcterms:modified>
</cp:coreProperties>
</file>