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64AA0-8DD5-4D75-A342-89396E2E193E}" v="18" dt="2019-12-22T21:22:4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C5064AA0-8DD5-4D75-A342-89396E2E193E}"/>
    <pc:docChg chg="addSld modSld">
      <pc:chgData name="Peter Plevko" userId="f629825570abab93" providerId="LiveId" clId="{C5064AA0-8DD5-4D75-A342-89396E2E193E}" dt="2019-12-22T21:22:52.461" v="35" actId="14100"/>
      <pc:docMkLst>
        <pc:docMk/>
      </pc:docMkLst>
      <pc:sldChg chg="addSp modSp add">
        <pc:chgData name="Peter Plevko" userId="f629825570abab93" providerId="LiveId" clId="{C5064AA0-8DD5-4D75-A342-89396E2E193E}" dt="2019-12-22T21:20:42.449" v="3" actId="14100"/>
        <pc:sldMkLst>
          <pc:docMk/>
          <pc:sldMk cId="1548664897" sldId="256"/>
        </pc:sldMkLst>
        <pc:picChg chg="add mod">
          <ac:chgData name="Peter Plevko" userId="f629825570abab93" providerId="LiveId" clId="{C5064AA0-8DD5-4D75-A342-89396E2E193E}" dt="2019-12-22T21:20:42.449" v="3" actId="14100"/>
          <ac:picMkLst>
            <pc:docMk/>
            <pc:sldMk cId="1548664897" sldId="256"/>
            <ac:picMk id="4" creationId="{D14190C6-B839-4B19-9D0E-58CFF6811A57}"/>
          </ac:picMkLst>
        </pc:picChg>
      </pc:sldChg>
      <pc:sldChg chg="addSp modSp add">
        <pc:chgData name="Peter Plevko" userId="f629825570abab93" providerId="LiveId" clId="{C5064AA0-8DD5-4D75-A342-89396E2E193E}" dt="2019-12-22T21:21:08.860" v="7" actId="14100"/>
        <pc:sldMkLst>
          <pc:docMk/>
          <pc:sldMk cId="4232653362" sldId="257"/>
        </pc:sldMkLst>
        <pc:picChg chg="add mod">
          <ac:chgData name="Peter Plevko" userId="f629825570abab93" providerId="LiveId" clId="{C5064AA0-8DD5-4D75-A342-89396E2E193E}" dt="2019-12-22T21:21:08.860" v="7" actId="14100"/>
          <ac:picMkLst>
            <pc:docMk/>
            <pc:sldMk cId="4232653362" sldId="257"/>
            <ac:picMk id="4" creationId="{18F4AA3C-33C3-4EB9-B33C-CEDF8419804E}"/>
          </ac:picMkLst>
        </pc:picChg>
      </pc:sldChg>
      <pc:sldChg chg="addSp modSp add">
        <pc:chgData name="Peter Plevko" userId="f629825570abab93" providerId="LiveId" clId="{C5064AA0-8DD5-4D75-A342-89396E2E193E}" dt="2019-12-22T21:21:25.140" v="11" actId="14100"/>
        <pc:sldMkLst>
          <pc:docMk/>
          <pc:sldMk cId="1797167635" sldId="258"/>
        </pc:sldMkLst>
        <pc:picChg chg="add mod">
          <ac:chgData name="Peter Plevko" userId="f629825570abab93" providerId="LiveId" clId="{C5064AA0-8DD5-4D75-A342-89396E2E193E}" dt="2019-12-22T21:21:25.140" v="11" actId="14100"/>
          <ac:picMkLst>
            <pc:docMk/>
            <pc:sldMk cId="1797167635" sldId="258"/>
            <ac:picMk id="4" creationId="{2EA882E5-F2B6-4D6D-BFEE-A74B6F4707D6}"/>
          </ac:picMkLst>
        </pc:picChg>
      </pc:sldChg>
      <pc:sldChg chg="addSp modSp add">
        <pc:chgData name="Peter Plevko" userId="f629825570abab93" providerId="LiveId" clId="{C5064AA0-8DD5-4D75-A342-89396E2E193E}" dt="2019-12-22T21:21:39.442" v="15" actId="14100"/>
        <pc:sldMkLst>
          <pc:docMk/>
          <pc:sldMk cId="685129205" sldId="259"/>
        </pc:sldMkLst>
        <pc:picChg chg="add mod">
          <ac:chgData name="Peter Plevko" userId="f629825570abab93" providerId="LiveId" clId="{C5064AA0-8DD5-4D75-A342-89396E2E193E}" dt="2019-12-22T21:21:39.442" v="15" actId="14100"/>
          <ac:picMkLst>
            <pc:docMk/>
            <pc:sldMk cId="685129205" sldId="259"/>
            <ac:picMk id="4" creationId="{1F9AF600-647E-4FC7-97DA-4059038F52D2}"/>
          </ac:picMkLst>
        </pc:picChg>
      </pc:sldChg>
      <pc:sldChg chg="addSp modSp add">
        <pc:chgData name="Peter Plevko" userId="f629825570abab93" providerId="LiveId" clId="{C5064AA0-8DD5-4D75-A342-89396E2E193E}" dt="2019-12-22T21:21:53.962" v="19" actId="14100"/>
        <pc:sldMkLst>
          <pc:docMk/>
          <pc:sldMk cId="2959259836" sldId="260"/>
        </pc:sldMkLst>
        <pc:picChg chg="add mod">
          <ac:chgData name="Peter Plevko" userId="f629825570abab93" providerId="LiveId" clId="{C5064AA0-8DD5-4D75-A342-89396E2E193E}" dt="2019-12-22T21:21:53.962" v="19" actId="14100"/>
          <ac:picMkLst>
            <pc:docMk/>
            <pc:sldMk cId="2959259836" sldId="260"/>
            <ac:picMk id="4" creationId="{C61F40C2-DC6C-4E95-906A-2CAD93A65DE7}"/>
          </ac:picMkLst>
        </pc:picChg>
      </pc:sldChg>
      <pc:sldChg chg="addSp modSp add">
        <pc:chgData name="Peter Plevko" userId="f629825570abab93" providerId="LiveId" clId="{C5064AA0-8DD5-4D75-A342-89396E2E193E}" dt="2019-12-22T21:22:07.877" v="23" actId="14100"/>
        <pc:sldMkLst>
          <pc:docMk/>
          <pc:sldMk cId="2572125664" sldId="261"/>
        </pc:sldMkLst>
        <pc:picChg chg="add mod">
          <ac:chgData name="Peter Plevko" userId="f629825570abab93" providerId="LiveId" clId="{C5064AA0-8DD5-4D75-A342-89396E2E193E}" dt="2019-12-22T21:22:07.877" v="23" actId="14100"/>
          <ac:picMkLst>
            <pc:docMk/>
            <pc:sldMk cId="2572125664" sldId="261"/>
            <ac:picMk id="4" creationId="{62DE8833-1AA8-4196-A8FC-E94E502E4F22}"/>
          </ac:picMkLst>
        </pc:picChg>
      </pc:sldChg>
      <pc:sldChg chg="addSp modSp add">
        <pc:chgData name="Peter Plevko" userId="f629825570abab93" providerId="LiveId" clId="{C5064AA0-8DD5-4D75-A342-89396E2E193E}" dt="2019-12-22T21:22:22.102" v="27" actId="14100"/>
        <pc:sldMkLst>
          <pc:docMk/>
          <pc:sldMk cId="3585921213" sldId="262"/>
        </pc:sldMkLst>
        <pc:picChg chg="add mod">
          <ac:chgData name="Peter Plevko" userId="f629825570abab93" providerId="LiveId" clId="{C5064AA0-8DD5-4D75-A342-89396E2E193E}" dt="2019-12-22T21:22:22.102" v="27" actId="14100"/>
          <ac:picMkLst>
            <pc:docMk/>
            <pc:sldMk cId="3585921213" sldId="262"/>
            <ac:picMk id="4" creationId="{5C5534C8-B047-40E3-9AD1-EB1EB7C4EDD8}"/>
          </ac:picMkLst>
        </pc:picChg>
      </pc:sldChg>
      <pc:sldChg chg="addSp modSp add">
        <pc:chgData name="Peter Plevko" userId="f629825570abab93" providerId="LiveId" clId="{C5064AA0-8DD5-4D75-A342-89396E2E193E}" dt="2019-12-22T21:22:37.156" v="31" actId="14100"/>
        <pc:sldMkLst>
          <pc:docMk/>
          <pc:sldMk cId="2257543157" sldId="263"/>
        </pc:sldMkLst>
        <pc:picChg chg="add mod">
          <ac:chgData name="Peter Plevko" userId="f629825570abab93" providerId="LiveId" clId="{C5064AA0-8DD5-4D75-A342-89396E2E193E}" dt="2019-12-22T21:22:37.156" v="31" actId="14100"/>
          <ac:picMkLst>
            <pc:docMk/>
            <pc:sldMk cId="2257543157" sldId="263"/>
            <ac:picMk id="4" creationId="{C32A7162-79EC-4E49-BC94-2CCB0BBFEBF0}"/>
          </ac:picMkLst>
        </pc:picChg>
      </pc:sldChg>
      <pc:sldChg chg="addSp modSp add">
        <pc:chgData name="Peter Plevko" userId="f629825570abab93" providerId="LiveId" clId="{C5064AA0-8DD5-4D75-A342-89396E2E193E}" dt="2019-12-22T21:22:52.461" v="35" actId="14100"/>
        <pc:sldMkLst>
          <pc:docMk/>
          <pc:sldMk cId="3299282474" sldId="264"/>
        </pc:sldMkLst>
        <pc:picChg chg="add mod">
          <ac:chgData name="Peter Plevko" userId="f629825570abab93" providerId="LiveId" clId="{C5064AA0-8DD5-4D75-A342-89396E2E193E}" dt="2019-12-22T21:22:52.461" v="35" actId="14100"/>
          <ac:picMkLst>
            <pc:docMk/>
            <pc:sldMk cId="3299282474" sldId="264"/>
            <ac:picMk id="4" creationId="{5D7DE4E6-D0CD-40EA-B231-76B43056DC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7822B-6B6E-480D-8918-E53F374EC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C4AE737-FA4E-4973-9C73-F009091E7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D9CF3EC-F313-4DB5-9F07-C552256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1E76B6-A3B4-4F4F-8FA8-AA07A65D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11CE328-3BA9-42C3-A402-6B911DC7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32DC35-6F84-454F-B6BA-46144F08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EC017D29-06A7-4654-A4E6-BDB2C467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9E45603-0BB3-4473-A0AF-08E48164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B034122-3713-4B8C-B09B-22AD2754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C86E919-A230-4D10-8A38-273DB411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4DD3DD1-80E9-4D4C-AF04-14B1B4097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FA44E2A7-7B7D-4742-BA44-6685AE704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804E618-762B-4BEA-8E9C-421BD54C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86A257-AA13-45B7-A2C4-D7471CDF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0D9E21F-6AE0-4F1B-8E6E-F2EB1934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68AC62-75C8-4A1D-9C20-754C292F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F8BDEE-D997-4F45-97C2-15107002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06FD42-704C-4B01-91E1-C28BEE19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B1565E2-4B5E-44AD-97A4-D3C2F861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18546D2-3E08-41FC-ACE4-6152FC99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3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846D55-A7FC-40B2-A28F-364FAE7B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BFAAA4B-DC85-461A-8270-225AAB99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403FC81-0A0E-494E-B361-B8664B32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A54D90B-0B9F-4CCA-B9AA-E283BEA3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D8C8494-C49A-47C0-A6B5-546BB1C9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ABC1-D6D9-412D-9873-B8119282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9CCBFF-EC88-4D1C-AF97-1E160CEF4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D80D6E2-3960-4207-BFBE-7AA74B2A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508E153-56DC-4AD6-AF5F-0DF88FD1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49CB565-8462-4779-917C-7686BD6D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683C8F-E712-478A-A4D9-018216DD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139F8-6EC4-4461-A6BE-93C1BBB1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D1B5731-77B9-4B01-BEBC-62732640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AB37556-B283-4727-82D7-A748BD58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EF1A5DAF-4E6B-4AB7-A4B6-2DB5DE061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ABF733A-4FE7-4A0A-B79A-C3A78AE6B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C088FDE-44A3-42A4-A771-7DA58FE1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02892B52-8835-4891-8F4D-87724355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0AA1F57-2144-44D1-AD11-F8FA8A51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D5E98D-1806-4280-AAFF-16D59BAD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350C7C1-7C1F-469D-8330-2776F4B2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B6BBB7B-B0F4-456B-BADF-D1A7F3C3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5658752-53A6-4F89-8937-7A531A1B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E409B07-5452-487D-B46A-E701A6C0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655D6FA-0EAD-4D1E-B752-F6267D0A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4D7BF9A-AE9D-47FD-9B37-37AE0ABD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7C2C9-B264-47D9-909B-865B90C2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29B46A-9A55-4B78-9DC4-E7CA010E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543B91A-7F42-4E4B-99A9-280EC4B23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D4CBA2E-2D2E-4977-AE15-88F8693F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283409C-69EB-4B55-B56A-4FB02A68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6DA759-6B28-416C-A862-C1D4DFA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41BE9-0172-4224-99D3-AE709C0C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66D4423-3DEA-44CA-A62D-391860D61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0EC9C995-031D-455A-B792-26F6D46D0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796C31A-56BF-40FE-9A2B-7C3CCA84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D1B951E-1266-42A4-AB2F-CB6FA613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B260A4-5006-435D-B893-01E16BF4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217FBD2-8EFD-41AB-BD4F-EAC6E0B4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2F39656-7E37-426A-8F53-924D4317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6DEE37-EEDE-4160-950B-C87A0367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F3B5-4AAF-4563-BD7D-CB9BFE29191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86D13E-128F-462A-8FDC-6681259A0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EFCFE2-7FCA-4F06-8243-60CBFDC9F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0857-A5BB-4A8A-9AA6-29DB8E1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D1B647-40DD-4F10-B93B-999D10945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5CA902A-8458-4D9C-BD57-2A6831B13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14190C6-B839-4B19-9D0E-58CFF681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6132D-E6C5-4791-BC2B-6EA3C00A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4221A5-8AC3-49EC-A3FE-F7308276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8F4AA3C-33C3-4EB9-B33C-CEDF8419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5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4A0BB5-A974-4318-A54E-F8EE70DD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BB1B17-4C75-4DEB-B167-2DD87D27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EA882E5-F2B6-4D6D-BFEE-A74B6F47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A7FBC-76F5-4391-A8D5-291B5833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C5359B-10BE-4EBA-9250-5F44AB73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F9AF600-647E-4FC7-97DA-4059038F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2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FFFDC-4505-46BC-BFC6-EC709AB2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3DAEB7-87E4-4DB0-A439-EB1A7034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61F40C2-DC6C-4E95-906A-2CAD93A6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5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933467-9161-4211-931E-BA953891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F50756-5B80-427D-BFFF-98D25752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2DE8833-1AA8-4196-A8FC-E94E502E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2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6BD3DB-120C-4A57-84CC-141F9065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A1E628-6625-4626-ADC6-068174CA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C5534C8-B047-40E3-9AD1-EB1EB7C4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94BDB-3BD4-4ACC-8C3A-F0693713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4BC057-1C80-4203-BC15-F9086138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32A7162-79EC-4E49-BC94-2CCB0BBF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4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197A94-7719-4F90-9122-C6A85703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6B7ED6-AB2B-4058-84F9-BFA5C6FF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D7DE4E6-D0CD-40EA-B231-76B43056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247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Širokouhlá</PresentationFormat>
  <Paragraphs>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2019-12-22T21:20:29Z</dcterms:created>
  <dcterms:modified xsi:type="dcterms:W3CDTF">2019-12-22T21:22:54Z</dcterms:modified>
</cp:coreProperties>
</file>