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19AFB4-A333-48B3-BF6A-C6A6B2CB8FC9}" v="20" dt="2019-12-16T22:20:26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Plevko" userId="f629825570abab93" providerId="LiveId" clId="{8B19AFB4-A333-48B3-BF6A-C6A6B2CB8FC9}"/>
    <pc:docChg chg="addSld modSld">
      <pc:chgData name="Peter Plevko" userId="f629825570abab93" providerId="LiveId" clId="{8B19AFB4-A333-48B3-BF6A-C6A6B2CB8FC9}" dt="2019-12-16T22:20:29.697" v="36" actId="14100"/>
      <pc:docMkLst>
        <pc:docMk/>
      </pc:docMkLst>
      <pc:sldChg chg="addSp modSp add">
        <pc:chgData name="Peter Plevko" userId="f629825570abab93" providerId="LiveId" clId="{8B19AFB4-A333-48B3-BF6A-C6A6B2CB8FC9}" dt="2019-12-16T22:17:47.600" v="3" actId="14100"/>
        <pc:sldMkLst>
          <pc:docMk/>
          <pc:sldMk cId="3690117537" sldId="256"/>
        </pc:sldMkLst>
        <pc:picChg chg="add mod">
          <ac:chgData name="Peter Plevko" userId="f629825570abab93" providerId="LiveId" clId="{8B19AFB4-A333-48B3-BF6A-C6A6B2CB8FC9}" dt="2019-12-16T22:17:47.600" v="3" actId="14100"/>
          <ac:picMkLst>
            <pc:docMk/>
            <pc:sldMk cId="3690117537" sldId="256"/>
            <ac:picMk id="4" creationId="{EA3D2BD8-DC7C-4887-A8F2-FD0C810C6F72}"/>
          </ac:picMkLst>
        </pc:picChg>
      </pc:sldChg>
      <pc:sldChg chg="addSp modSp add">
        <pc:chgData name="Peter Plevko" userId="f629825570abab93" providerId="LiveId" clId="{8B19AFB4-A333-48B3-BF6A-C6A6B2CB8FC9}" dt="2019-12-16T22:18:02.667" v="7" actId="14100"/>
        <pc:sldMkLst>
          <pc:docMk/>
          <pc:sldMk cId="2660623491" sldId="257"/>
        </pc:sldMkLst>
        <pc:picChg chg="add mod">
          <ac:chgData name="Peter Plevko" userId="f629825570abab93" providerId="LiveId" clId="{8B19AFB4-A333-48B3-BF6A-C6A6B2CB8FC9}" dt="2019-12-16T22:18:02.667" v="7" actId="14100"/>
          <ac:picMkLst>
            <pc:docMk/>
            <pc:sldMk cId="2660623491" sldId="257"/>
            <ac:picMk id="4" creationId="{FE2BD2B2-52C9-41FD-9EF0-697B03DA4A80}"/>
          </ac:picMkLst>
        </pc:picChg>
      </pc:sldChg>
      <pc:sldChg chg="addSp modSp add">
        <pc:chgData name="Peter Plevko" userId="f629825570abab93" providerId="LiveId" clId="{8B19AFB4-A333-48B3-BF6A-C6A6B2CB8FC9}" dt="2019-12-16T22:18:22.875" v="11" actId="14100"/>
        <pc:sldMkLst>
          <pc:docMk/>
          <pc:sldMk cId="3374553748" sldId="258"/>
        </pc:sldMkLst>
        <pc:picChg chg="add mod">
          <ac:chgData name="Peter Plevko" userId="f629825570abab93" providerId="LiveId" clId="{8B19AFB4-A333-48B3-BF6A-C6A6B2CB8FC9}" dt="2019-12-16T22:18:22.875" v="11" actId="14100"/>
          <ac:picMkLst>
            <pc:docMk/>
            <pc:sldMk cId="3374553748" sldId="258"/>
            <ac:picMk id="4" creationId="{F9C9B4C7-D70F-41F2-8C7C-A19F7D0CEE57}"/>
          </ac:picMkLst>
        </pc:picChg>
      </pc:sldChg>
      <pc:sldChg chg="addSp modSp add">
        <pc:chgData name="Peter Plevko" userId="f629825570abab93" providerId="LiveId" clId="{8B19AFB4-A333-48B3-BF6A-C6A6B2CB8FC9}" dt="2019-12-16T22:18:37.903" v="15" actId="14100"/>
        <pc:sldMkLst>
          <pc:docMk/>
          <pc:sldMk cId="4041908513" sldId="259"/>
        </pc:sldMkLst>
        <pc:picChg chg="add mod">
          <ac:chgData name="Peter Plevko" userId="f629825570abab93" providerId="LiveId" clId="{8B19AFB4-A333-48B3-BF6A-C6A6B2CB8FC9}" dt="2019-12-16T22:18:37.903" v="15" actId="14100"/>
          <ac:picMkLst>
            <pc:docMk/>
            <pc:sldMk cId="4041908513" sldId="259"/>
            <ac:picMk id="4" creationId="{AD56B127-88ED-4C4B-B47B-EBCCC8050D7A}"/>
          </ac:picMkLst>
        </pc:picChg>
      </pc:sldChg>
      <pc:sldChg chg="addSp modSp add">
        <pc:chgData name="Peter Plevko" userId="f629825570abab93" providerId="LiveId" clId="{8B19AFB4-A333-48B3-BF6A-C6A6B2CB8FC9}" dt="2019-12-16T22:19:16.743" v="19" actId="14100"/>
        <pc:sldMkLst>
          <pc:docMk/>
          <pc:sldMk cId="1203377500" sldId="260"/>
        </pc:sldMkLst>
        <pc:picChg chg="add mod">
          <ac:chgData name="Peter Plevko" userId="f629825570abab93" providerId="LiveId" clId="{8B19AFB4-A333-48B3-BF6A-C6A6B2CB8FC9}" dt="2019-12-16T22:19:16.743" v="19" actId="14100"/>
          <ac:picMkLst>
            <pc:docMk/>
            <pc:sldMk cId="1203377500" sldId="260"/>
            <ac:picMk id="4" creationId="{DF76A29E-79BB-4EC8-B96C-F73E7ABF29BA}"/>
          </ac:picMkLst>
        </pc:picChg>
      </pc:sldChg>
      <pc:sldChg chg="addSp delSp modSp add">
        <pc:chgData name="Peter Plevko" userId="f629825570abab93" providerId="LiveId" clId="{8B19AFB4-A333-48B3-BF6A-C6A6B2CB8FC9}" dt="2019-12-16T22:19:37.910" v="24"/>
        <pc:sldMkLst>
          <pc:docMk/>
          <pc:sldMk cId="1293918409" sldId="261"/>
        </pc:sldMkLst>
        <pc:picChg chg="add mod">
          <ac:chgData name="Peter Plevko" userId="f629825570abab93" providerId="LiveId" clId="{8B19AFB4-A333-48B3-BF6A-C6A6B2CB8FC9}" dt="2019-12-16T22:19:34.307" v="23" actId="14100"/>
          <ac:picMkLst>
            <pc:docMk/>
            <pc:sldMk cId="1293918409" sldId="261"/>
            <ac:picMk id="4" creationId="{BBE9A0FF-EC59-421D-9792-E74759ECDF70}"/>
          </ac:picMkLst>
        </pc:picChg>
        <pc:picChg chg="del">
          <ac:chgData name="Peter Plevko" userId="f629825570abab93" providerId="LiveId" clId="{8B19AFB4-A333-48B3-BF6A-C6A6B2CB8FC9}" dt="2019-12-16T22:19:37.910" v="24"/>
          <ac:picMkLst>
            <pc:docMk/>
            <pc:sldMk cId="1293918409" sldId="261"/>
            <ac:picMk id="5" creationId="{9788AA8C-EDC0-44B4-855D-5FAF0E32C31B}"/>
          </ac:picMkLst>
        </pc:picChg>
      </pc:sldChg>
      <pc:sldChg chg="addSp modSp add">
        <pc:chgData name="Peter Plevko" userId="f629825570abab93" providerId="LiveId" clId="{8B19AFB4-A333-48B3-BF6A-C6A6B2CB8FC9}" dt="2019-12-16T22:19:54.552" v="28" actId="14100"/>
        <pc:sldMkLst>
          <pc:docMk/>
          <pc:sldMk cId="1915063352" sldId="262"/>
        </pc:sldMkLst>
        <pc:picChg chg="add mod">
          <ac:chgData name="Peter Plevko" userId="f629825570abab93" providerId="LiveId" clId="{8B19AFB4-A333-48B3-BF6A-C6A6B2CB8FC9}" dt="2019-12-16T22:19:54.552" v="28" actId="14100"/>
          <ac:picMkLst>
            <pc:docMk/>
            <pc:sldMk cId="1915063352" sldId="262"/>
            <ac:picMk id="4" creationId="{27BC57AB-65B0-4A49-9731-98EC003B18D5}"/>
          </ac:picMkLst>
        </pc:picChg>
      </pc:sldChg>
      <pc:sldChg chg="addSp modSp add">
        <pc:chgData name="Peter Plevko" userId="f629825570abab93" providerId="LiveId" clId="{8B19AFB4-A333-48B3-BF6A-C6A6B2CB8FC9}" dt="2019-12-16T22:20:11.150" v="32" actId="14100"/>
        <pc:sldMkLst>
          <pc:docMk/>
          <pc:sldMk cId="2608980808" sldId="263"/>
        </pc:sldMkLst>
        <pc:picChg chg="add mod">
          <ac:chgData name="Peter Plevko" userId="f629825570abab93" providerId="LiveId" clId="{8B19AFB4-A333-48B3-BF6A-C6A6B2CB8FC9}" dt="2019-12-16T22:20:11.150" v="32" actId="14100"/>
          <ac:picMkLst>
            <pc:docMk/>
            <pc:sldMk cId="2608980808" sldId="263"/>
            <ac:picMk id="4" creationId="{71FB290A-8B65-47CA-BE75-7612D3E4C52A}"/>
          </ac:picMkLst>
        </pc:picChg>
      </pc:sldChg>
      <pc:sldChg chg="addSp modSp add">
        <pc:chgData name="Peter Plevko" userId="f629825570abab93" providerId="LiveId" clId="{8B19AFB4-A333-48B3-BF6A-C6A6B2CB8FC9}" dt="2019-12-16T22:20:29.697" v="36" actId="14100"/>
        <pc:sldMkLst>
          <pc:docMk/>
          <pc:sldMk cId="2284497109" sldId="264"/>
        </pc:sldMkLst>
        <pc:picChg chg="add mod">
          <ac:chgData name="Peter Plevko" userId="f629825570abab93" providerId="LiveId" clId="{8B19AFB4-A333-48B3-BF6A-C6A6B2CB8FC9}" dt="2019-12-16T22:20:29.697" v="36" actId="14100"/>
          <ac:picMkLst>
            <pc:docMk/>
            <pc:sldMk cId="2284497109" sldId="264"/>
            <ac:picMk id="4" creationId="{84DAFE97-847D-4A97-BC13-80BA17FF8A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08E95A-3A07-40D5-9C20-B724942E7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B1D2670-7CE2-40B5-8864-B46029723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A3E9DA8-627D-433B-AF65-AD87E8C6A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2AC0-CBEC-46CC-B332-9BCADE50FDB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993369F-C763-4509-9FBA-0649FA18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C0BB856-80AC-4843-B305-31FCEC61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C8CB-7039-4D3E-9FE7-CDBDCF39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6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156159-E30F-44FA-97ED-D13F594E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E96BE215-B0C1-4067-B10D-F4F357111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BD5C20C-2E0C-46AD-AACA-4DFED4F8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2AC0-CBEC-46CC-B332-9BCADE50FDB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2562561-1EC0-4F93-A2A7-EE80CA3D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425D494-5F07-44F5-8C43-9B0E5EAB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C8CB-7039-4D3E-9FE7-CDBDCF39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3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371FE477-A2AC-4906-ABD9-62CA56607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91213BC4-C725-4138-9BD4-A94DB07AB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0C6DF85-CCA4-4146-944E-3D0C817F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2AC0-CBEC-46CC-B332-9BCADE50FDB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31108F9-FD41-4CA5-B929-CA787654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5C8D943-792F-43A0-802E-B224948B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C8CB-7039-4D3E-9FE7-CDBDCF39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9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B2D3D3-2CFC-4E6D-84CB-7E235D81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3D32E21-8770-43A3-AB95-0828473F1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86C8F41-FE36-44CF-92EC-AD6C56EB2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2AC0-CBEC-46CC-B332-9BCADE50FDB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BC96CFD-8DAA-4C26-90F5-243B58F49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4336E56-517A-4844-84A8-B495045D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C8CB-7039-4D3E-9FE7-CDBDCF39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1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C6C812-DAF0-4DAC-A725-A78476894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8F9EE14A-C548-4667-9941-0975D7075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195FD05-D04F-454E-8587-8BB1C26B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2AC0-CBEC-46CC-B332-9BCADE50FDB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649219B-6423-44FF-93ED-46D927B3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63EAAFF-CC23-4C38-A590-0D289712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C8CB-7039-4D3E-9FE7-CDBDCF39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0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21E992-F392-4B79-B1CE-27751B95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683F1D7-F6D6-487F-AFC9-5259A693E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1A0A7A6-6FCF-459D-9FB2-D7F9AD407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3AD1D06-3BE7-4BA0-A5ED-54E152C20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2AC0-CBEC-46CC-B332-9BCADE50FDB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C05CDCC-6F27-433A-B122-01A0D32A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23D1535-9C75-4792-AE5B-5FA837BB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C8CB-7039-4D3E-9FE7-CDBDCF39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9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508354-8CF8-4F4E-B906-04633054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F0F449B2-4591-4691-ADCA-9F809127E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E9AC87F-C41D-4566-B5A1-6DC8952B5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7CC1D925-F02E-430F-AAA6-D9904C12D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BA1A0C40-11A9-41AA-9811-1C656BEE5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021A0905-5842-43DD-879A-18A0D6F50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2AC0-CBEC-46CC-B332-9BCADE50FDB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8361A23C-2478-49D8-8882-ABC549E3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B612E44C-BFC4-4528-81D2-3EAC7613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C8CB-7039-4D3E-9FE7-CDBDCF39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0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842213-82D1-4752-BD02-A61A91EB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EAC85680-B68B-4028-A8F2-269072A2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2AC0-CBEC-46CC-B332-9BCADE50FDB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22C0625A-AE42-4E2B-92DB-636188B9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C1BECF3E-E779-4954-9456-418EE103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C8CB-7039-4D3E-9FE7-CDBDCF39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1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77C12EA5-ADB2-4BC2-8C8A-230A5D8D5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2AC0-CBEC-46CC-B332-9BCADE50FDB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CBD6348E-572D-4EDC-A095-1509C1C7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4011DC48-28F5-4CAD-97F7-6FE8727C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C8CB-7039-4D3E-9FE7-CDBDCF39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2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564F6E-434D-4813-9EA6-6104602F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84E3AB1-E726-4665-870B-40A8DE2FB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5CDC59D6-0A4C-43B1-97DF-BD55DF7EE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AC8BE90-F4EB-4859-87CF-D96A830C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2AC0-CBEC-46CC-B332-9BCADE50FDB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BBBF8755-2D67-4797-8F65-5F8FFC8B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2C07031-9FD8-43B6-AB9A-959F0FC7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C8CB-7039-4D3E-9FE7-CDBDCF39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2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B74E09-B337-4C05-85E7-4955D073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2762A7B0-307E-46B5-BBFD-FE68AFA88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F56D5FB4-B23C-4F7D-AF42-E6BCDFFB1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4B05C7F-EF64-4E20-AB60-F854E3BF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2AC0-CBEC-46CC-B332-9BCADE50FDB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3545608-CE06-4764-AF1E-961046BAF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CDEC9E7-06E8-417E-A717-95431DDE8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C8CB-7039-4D3E-9FE7-CDBDCF39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0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EE8FEB7C-47B9-4810-817B-A7EF640E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6C965C1B-0FF4-4F41-9376-A7B168C32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0F34EF3-ACE0-4882-BBBF-30CBA7E4F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42AC0-CBEC-46CC-B332-9BCADE50FDB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6C82212-430C-48D2-84E8-EC803FCFB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149367B-EC89-4F9B-9B29-2BA5F6F0C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3C8CB-7039-4D3E-9FE7-CDBDCF39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6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C68B9A-DC01-4205-9442-378BD40A5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F21E270-773B-4CD3-AE1A-B01FA05ECA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EA3D2BD8-DC7C-4887-A8F2-FD0C810C6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1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3EB0ED-E5F1-43A0-BF28-DA2F8271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091D3A5-E356-4439-AADA-08349D89A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FE2BD2B2-52C9-41FD-9EF0-697B03DA4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2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940061-83EE-4F85-95C3-90BBCC60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DBAF0EC-1B9E-4BE5-BB6E-74A818C8B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F9C9B4C7-D70F-41F2-8C7C-A19F7D0CE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5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D258CB-A204-4632-AFD4-528EE4D8A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09B3D75-C249-46FF-B15B-57DEFDD65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D56B127-88ED-4C4B-B47B-EBCCC8050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0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CB9BB5-B45E-4F42-9408-65A3E2C1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5351F5E-B6E9-4FE5-A4B2-806F8A9C7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DF76A29E-79BB-4EC8-B96C-F73E7ABF2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7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3CAE7F-028F-4989-9D93-0B70DF32A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15E11F7-4709-4F82-B795-868338298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BBE9A0FF-EC59-421D-9792-E74759ECD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1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4BD821-2BF0-4C67-AEFF-39EF6722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8ADE97C-B00C-4B87-9E79-001CD6721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27BC57AB-65B0-4A49-9731-98EC003B1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63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9365CA-D5B9-45BF-B9BF-77D7D719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B8F08F5-146E-4EC1-AADC-465543C80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71FB290A-8B65-47CA-BE75-7612D3E4C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8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16C702-7613-40C6-98BA-890C6C44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7ABCF1B-48B5-4756-9AEF-609C14A57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84DAFE97-847D-4A97-BC13-80BA17FF8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9710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Širokouhlá</PresentationFormat>
  <Paragraphs>0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Motív balíka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Peter Plevko</dc:creator>
  <cp:lastModifiedBy>Peter Plevko</cp:lastModifiedBy>
  <cp:revision>1</cp:revision>
  <dcterms:created xsi:type="dcterms:W3CDTF">2019-12-16T22:17:30Z</dcterms:created>
  <dcterms:modified xsi:type="dcterms:W3CDTF">2019-12-16T22:20:35Z</dcterms:modified>
</cp:coreProperties>
</file>