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FFFCEBD0-94FF-4B72-A2F9-7DCCEC75886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8931D-EF21-411D-A305-0430B65D9435}" v="15" dt="2019-12-16T22:30:24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4018931D-EF21-411D-A305-0430B65D9435}"/>
    <pc:docChg chg="addSld modSld delSection">
      <pc:chgData name="Peter Plevko" userId="f629825570abab93" providerId="LiveId" clId="{4018931D-EF21-411D-A305-0430B65D9435}" dt="2019-12-16T22:30:28.261" v="30" actId="14100"/>
      <pc:docMkLst>
        <pc:docMk/>
      </pc:docMkLst>
      <pc:sldChg chg="addSp modSp add">
        <pc:chgData name="Peter Plevko" userId="f629825570abab93" providerId="LiveId" clId="{4018931D-EF21-411D-A305-0430B65D9435}" dt="2019-12-16T22:26:17.135" v="3" actId="14100"/>
        <pc:sldMkLst>
          <pc:docMk/>
          <pc:sldMk cId="3838269101" sldId="256"/>
        </pc:sldMkLst>
        <pc:picChg chg="add mod">
          <ac:chgData name="Peter Plevko" userId="f629825570abab93" providerId="LiveId" clId="{4018931D-EF21-411D-A305-0430B65D9435}" dt="2019-12-16T22:26:17.135" v="3" actId="14100"/>
          <ac:picMkLst>
            <pc:docMk/>
            <pc:sldMk cId="3838269101" sldId="256"/>
            <ac:picMk id="4" creationId="{8FC5CE22-AF86-49BB-868F-780364E3B6A0}"/>
          </ac:picMkLst>
        </pc:picChg>
      </pc:sldChg>
      <pc:sldChg chg="addSp modSp add">
        <pc:chgData name="Peter Plevko" userId="f629825570abab93" providerId="LiveId" clId="{4018931D-EF21-411D-A305-0430B65D9435}" dt="2019-12-16T22:29:00.093" v="8" actId="14100"/>
        <pc:sldMkLst>
          <pc:docMk/>
          <pc:sldMk cId="2082055195" sldId="257"/>
        </pc:sldMkLst>
        <pc:picChg chg="add mod">
          <ac:chgData name="Peter Plevko" userId="f629825570abab93" providerId="LiveId" clId="{4018931D-EF21-411D-A305-0430B65D9435}" dt="2019-12-16T22:29:00.093" v="8" actId="14100"/>
          <ac:picMkLst>
            <pc:docMk/>
            <pc:sldMk cId="2082055195" sldId="257"/>
            <ac:picMk id="4" creationId="{ED8A3433-5BE4-4AA0-AAA0-C3D9BC95C2A6}"/>
          </ac:picMkLst>
        </pc:picChg>
      </pc:sldChg>
      <pc:sldChg chg="addSp modSp add">
        <pc:chgData name="Peter Plevko" userId="f629825570abab93" providerId="LiveId" clId="{4018931D-EF21-411D-A305-0430B65D9435}" dt="2019-12-16T22:29:20.133" v="14" actId="14100"/>
        <pc:sldMkLst>
          <pc:docMk/>
          <pc:sldMk cId="2744836683" sldId="258"/>
        </pc:sldMkLst>
        <pc:picChg chg="add mod">
          <ac:chgData name="Peter Plevko" userId="f629825570abab93" providerId="LiveId" clId="{4018931D-EF21-411D-A305-0430B65D9435}" dt="2019-12-16T22:29:20.133" v="14" actId="14100"/>
          <ac:picMkLst>
            <pc:docMk/>
            <pc:sldMk cId="2744836683" sldId="258"/>
            <ac:picMk id="4" creationId="{A9A2D64B-4BCA-4102-8403-4F9D6CBE646B}"/>
          </ac:picMkLst>
        </pc:picChg>
      </pc:sldChg>
      <pc:sldChg chg="addSp modSp add">
        <pc:chgData name="Peter Plevko" userId="f629825570abab93" providerId="LiveId" clId="{4018931D-EF21-411D-A305-0430B65D9435}" dt="2019-12-16T22:29:36.358" v="18" actId="14100"/>
        <pc:sldMkLst>
          <pc:docMk/>
          <pc:sldMk cId="6496462" sldId="259"/>
        </pc:sldMkLst>
        <pc:picChg chg="add mod">
          <ac:chgData name="Peter Plevko" userId="f629825570abab93" providerId="LiveId" clId="{4018931D-EF21-411D-A305-0430B65D9435}" dt="2019-12-16T22:29:36.358" v="18" actId="14100"/>
          <ac:picMkLst>
            <pc:docMk/>
            <pc:sldMk cId="6496462" sldId="259"/>
            <ac:picMk id="4" creationId="{066F6807-FA7B-40F2-A954-D44508CB006D}"/>
          </ac:picMkLst>
        </pc:picChg>
      </pc:sldChg>
      <pc:sldChg chg="addSp modSp add">
        <pc:chgData name="Peter Plevko" userId="f629825570abab93" providerId="LiveId" clId="{4018931D-EF21-411D-A305-0430B65D9435}" dt="2019-12-16T22:29:52.400" v="22" actId="14100"/>
        <pc:sldMkLst>
          <pc:docMk/>
          <pc:sldMk cId="1592087515" sldId="260"/>
        </pc:sldMkLst>
        <pc:picChg chg="add mod">
          <ac:chgData name="Peter Plevko" userId="f629825570abab93" providerId="LiveId" clId="{4018931D-EF21-411D-A305-0430B65D9435}" dt="2019-12-16T22:29:52.400" v="22" actId="14100"/>
          <ac:picMkLst>
            <pc:docMk/>
            <pc:sldMk cId="1592087515" sldId="260"/>
            <ac:picMk id="4" creationId="{0F4D6DF2-EF72-4598-9136-77CF1CC24166}"/>
          </ac:picMkLst>
        </pc:picChg>
      </pc:sldChg>
      <pc:sldChg chg="addSp modSp add">
        <pc:chgData name="Peter Plevko" userId="f629825570abab93" providerId="LiveId" clId="{4018931D-EF21-411D-A305-0430B65D9435}" dt="2019-12-16T22:30:09.457" v="26" actId="14100"/>
        <pc:sldMkLst>
          <pc:docMk/>
          <pc:sldMk cId="1537751319" sldId="261"/>
        </pc:sldMkLst>
        <pc:picChg chg="add mod">
          <ac:chgData name="Peter Plevko" userId="f629825570abab93" providerId="LiveId" clId="{4018931D-EF21-411D-A305-0430B65D9435}" dt="2019-12-16T22:30:09.457" v="26" actId="14100"/>
          <ac:picMkLst>
            <pc:docMk/>
            <pc:sldMk cId="1537751319" sldId="261"/>
            <ac:picMk id="4" creationId="{5310BBE8-E7C8-4EDE-9F65-CC852635807C}"/>
          </ac:picMkLst>
        </pc:picChg>
      </pc:sldChg>
      <pc:sldChg chg="addSp modSp add">
        <pc:chgData name="Peter Plevko" userId="f629825570abab93" providerId="LiveId" clId="{4018931D-EF21-411D-A305-0430B65D9435}" dt="2019-12-16T22:30:28.261" v="30" actId="14100"/>
        <pc:sldMkLst>
          <pc:docMk/>
          <pc:sldMk cId="3981908894" sldId="262"/>
        </pc:sldMkLst>
        <pc:picChg chg="add mod">
          <ac:chgData name="Peter Plevko" userId="f629825570abab93" providerId="LiveId" clId="{4018931D-EF21-411D-A305-0430B65D9435}" dt="2019-12-16T22:30:28.261" v="30" actId="14100"/>
          <ac:picMkLst>
            <pc:docMk/>
            <pc:sldMk cId="3981908894" sldId="262"/>
            <ac:picMk id="4" creationId="{EA53B80A-F391-4EE7-8191-B0291265C1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1BDE6B-8756-4D6B-8A2F-57082AD40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2A1E8A-AC6E-425F-AD52-2E5AEAB1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905896-2E6A-4017-B0FB-091F8A67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D9FDC2D-BDF5-4062-92A5-6D7D833A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351586-1DC1-4F25-A0CA-F6EC53E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81BCF9-0714-4091-A6EB-EFC2E7FD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3EFD1C4-9A57-429D-9B6F-73965000E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B7CF138-DDA2-48B6-80C1-B0720676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2FF4DE-A513-4C7C-A279-74CDC423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40EC22-711C-4673-99A7-B5244CC0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4C409DA-1DA2-416D-BC78-CE223396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1DDE2AB-9407-4B27-8D4E-3A98FA61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6DB9D3-60DA-4C6D-AE34-D939874E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43A5EAD-189C-4A8B-8BEB-4DA826C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35A72E-49DC-4FAA-B841-BA5B5DD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3D5DF-114E-4EB1-83AD-9A73AFA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3306BD-53AE-41CF-BD31-9015C4D4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875B10-179F-42B0-B187-09CFE150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3A73431-0DA2-4F6B-A96C-EDBF6EA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ECA81D-DC9E-46B2-9E66-0A321ECC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91771-F481-454E-AE82-9C8E648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BB9932C-01BB-403C-9CC1-B5CA3D0C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ACB478-BED6-4F76-B3DF-10498227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C9D9425-23F0-4015-B8A0-C1847E71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C3C3A9B-BE6B-46D2-A159-2AF1AC50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0C149-AAE3-4ADA-9A2F-662F314E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52AE92-FC89-4A40-A89E-956AFC3E8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AD0B189-B2DA-48AB-B00D-73D681B11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7FA1DB0-C59D-4865-BB1A-F83804F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6096223-DB6C-4FB3-87C0-107B59B7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582DA32-E250-4BEA-84D6-59EF2CD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E64320-DB26-4007-A58D-864B703A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994EF89-51D2-43B7-830F-FED4EA6E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CB83891-3A70-4DCE-9E26-DDA99EA57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CA5B1D7-A579-4C88-9DAC-02576C35B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3748DB1-4EC4-470F-99AC-D473D58CD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ACD2C72-E35B-419B-BF38-B8CEE2A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041C3F0-8745-4496-AA0D-7E8E63B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E29D82F-1144-411C-9AE7-6CE396D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AE57EC-A891-48D0-A033-93DB2487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591B27C-8441-4EBC-835B-D77477BC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9E177B6-F92C-47AD-B79D-78B6DEB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F3604D9-2230-4549-A14D-75F152CC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A17F037-0672-4D21-A18A-E9D4A12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A0AB788-3692-4473-90EF-B35E312D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F0E814C-A355-411D-B248-83E2B6F6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5FF2F-4542-443E-9183-15445FF6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46684A-7941-4D42-8EA1-D39BB8C2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AC1AAC4-4912-411A-B265-0EEA00B9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6036E5-00A5-4897-875A-2C7CD58D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953FCC2-B57D-4122-B34F-73111623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B13D08-4C4B-4F85-B08C-470515D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B18C9-7512-4406-9B9A-9FDF1A8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B9C3A89-930F-40B1-8337-0522A165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DE695F49-7CE9-4C9F-86DE-837EA07F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B3A2BC-908F-4795-9318-34BF3E73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295C70A-2547-44F7-BEE2-336A23C8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D1A2AB7-3420-4A77-BE80-0227CE8A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B734E29-677A-4BFC-9AC4-06630F2F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F307273-25F4-4F48-85BF-C84A00A8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49F5833-EE27-4D88-905B-25E4DA781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0527-BB5A-4F52-A578-09A40AA0B59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399429-F494-4001-AC84-139941D76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86719B-4AC1-42EF-9258-CAEC5AA47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2276-2AC2-41E7-AEB1-513976E5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13C0D-99B1-4330-A73D-5EBD368B5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2BCC0B-3266-4867-A2FD-5F35EB300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FC5CE22-AF86-49BB-868F-780364E3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6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4D7BFE-672E-4968-8982-9EB65C22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ABA6AC-0D98-4D58-8FAF-837948DA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8A3433-5BE4-4AA0-AAA0-C3D9BC95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89FC7-DA13-4F34-BB8C-6D5479E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A266D1-B28D-489D-B7EC-48C477D8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9A2D64B-4BCA-4102-8403-4F9D6CBE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0A417-6599-4FC1-9B2D-5A32813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9B447D-7CF1-4952-B29C-80AF1D51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66F6807-FA7B-40F2-A954-D44508CB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142428-EA17-446C-A8EC-02C55EF4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748CD3-2D4D-4582-B759-AEDBC9C7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F4D6DF2-EF72-4598-9136-77CF1CC2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E38184-26C8-4543-A301-015A5188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B7FF23-8716-4A6A-8E85-A6E38F40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310BBE8-E7C8-4EDE-9F65-CC852635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FF366-D433-4430-929D-5007FCCD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F7CCDD-B7E8-4765-AB35-A6B498A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A53B80A-F391-4EE7-8191-B0291265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0889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Širokouhlá</PresentationFormat>
  <Paragraphs>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2019-12-16T22:26:05Z</dcterms:created>
  <dcterms:modified xsi:type="dcterms:W3CDTF">2019-12-16T22:30:33Z</dcterms:modified>
</cp:coreProperties>
</file>