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7010D-5007-4328-BA8F-5167106038C5}" v="19" dt="2019-12-16T22:38:56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E967010D-5007-4328-BA8F-5167106038C5}"/>
    <pc:docChg chg="undo addSld modSld">
      <pc:chgData name="Peter Plevko" userId="f629825570abab93" providerId="LiveId" clId="{E967010D-5007-4328-BA8F-5167106038C5}" dt="2019-12-16T22:39:02.996" v="40" actId="14100"/>
      <pc:docMkLst>
        <pc:docMk/>
      </pc:docMkLst>
      <pc:sldChg chg="addSp modSp add">
        <pc:chgData name="Peter Plevko" userId="f629825570abab93" providerId="LiveId" clId="{E967010D-5007-4328-BA8F-5167106038C5}" dt="2019-12-16T22:36:07.578" v="4" actId="14100"/>
        <pc:sldMkLst>
          <pc:docMk/>
          <pc:sldMk cId="203020484" sldId="256"/>
        </pc:sldMkLst>
        <pc:picChg chg="add mod">
          <ac:chgData name="Peter Plevko" userId="f629825570abab93" providerId="LiveId" clId="{E967010D-5007-4328-BA8F-5167106038C5}" dt="2019-12-16T22:36:07.578" v="4" actId="14100"/>
          <ac:picMkLst>
            <pc:docMk/>
            <pc:sldMk cId="203020484" sldId="256"/>
            <ac:picMk id="4" creationId="{D015DAB8-D379-46B1-9A8B-CF960D4F8210}"/>
          </ac:picMkLst>
        </pc:picChg>
      </pc:sldChg>
      <pc:sldChg chg="addSp delSp modSp add">
        <pc:chgData name="Peter Plevko" userId="f629825570abab93" providerId="LiveId" clId="{E967010D-5007-4328-BA8F-5167106038C5}" dt="2019-12-16T22:36:23.496" v="9" actId="14100"/>
        <pc:sldMkLst>
          <pc:docMk/>
          <pc:sldMk cId="2107761366" sldId="257"/>
        </pc:sldMkLst>
        <pc:spChg chg="del">
          <ac:chgData name="Peter Plevko" userId="f629825570abab93" providerId="LiveId" clId="{E967010D-5007-4328-BA8F-5167106038C5}" dt="2019-12-16T22:36:18.838" v="6"/>
          <ac:spMkLst>
            <pc:docMk/>
            <pc:sldMk cId="2107761366" sldId="257"/>
            <ac:spMk id="3" creationId="{A87A835E-A22E-43D0-A5DD-B24A432503F0}"/>
          </ac:spMkLst>
        </pc:spChg>
        <pc:picChg chg="add mod">
          <ac:chgData name="Peter Plevko" userId="f629825570abab93" providerId="LiveId" clId="{E967010D-5007-4328-BA8F-5167106038C5}" dt="2019-12-16T22:36:18.838" v="6"/>
          <ac:picMkLst>
            <pc:docMk/>
            <pc:sldMk cId="2107761366" sldId="257"/>
            <ac:picMk id="4" creationId="{3146496A-7C64-4FB9-95A2-B1B697FB35EB}"/>
          </ac:picMkLst>
        </pc:picChg>
        <pc:picChg chg="add mod">
          <ac:chgData name="Peter Plevko" userId="f629825570abab93" providerId="LiveId" clId="{E967010D-5007-4328-BA8F-5167106038C5}" dt="2019-12-16T22:36:23.496" v="9" actId="14100"/>
          <ac:picMkLst>
            <pc:docMk/>
            <pc:sldMk cId="2107761366" sldId="257"/>
            <ac:picMk id="5" creationId="{B8486EF0-EF20-4052-8D6C-59DFD4B08388}"/>
          </ac:picMkLst>
        </pc:picChg>
      </pc:sldChg>
      <pc:sldChg chg="addSp modSp add">
        <pc:chgData name="Peter Plevko" userId="f629825570abab93" providerId="LiveId" clId="{E967010D-5007-4328-BA8F-5167106038C5}" dt="2019-12-16T22:36:36.733" v="13" actId="14100"/>
        <pc:sldMkLst>
          <pc:docMk/>
          <pc:sldMk cId="2795770309" sldId="258"/>
        </pc:sldMkLst>
        <pc:picChg chg="add mod">
          <ac:chgData name="Peter Plevko" userId="f629825570abab93" providerId="LiveId" clId="{E967010D-5007-4328-BA8F-5167106038C5}" dt="2019-12-16T22:36:36.733" v="13" actId="14100"/>
          <ac:picMkLst>
            <pc:docMk/>
            <pc:sldMk cId="2795770309" sldId="258"/>
            <ac:picMk id="4" creationId="{973EB6EE-B69E-4F7F-8324-E8BF9E374521}"/>
          </ac:picMkLst>
        </pc:picChg>
      </pc:sldChg>
      <pc:sldChg chg="addSp modSp add">
        <pc:chgData name="Peter Plevko" userId="f629825570abab93" providerId="LiveId" clId="{E967010D-5007-4328-BA8F-5167106038C5}" dt="2019-12-16T22:37:02.922" v="17" actId="14100"/>
        <pc:sldMkLst>
          <pc:docMk/>
          <pc:sldMk cId="2039854975" sldId="259"/>
        </pc:sldMkLst>
        <pc:picChg chg="add mod">
          <ac:chgData name="Peter Plevko" userId="f629825570abab93" providerId="LiveId" clId="{E967010D-5007-4328-BA8F-5167106038C5}" dt="2019-12-16T22:37:02.922" v="17" actId="14100"/>
          <ac:picMkLst>
            <pc:docMk/>
            <pc:sldMk cId="2039854975" sldId="259"/>
            <ac:picMk id="4" creationId="{22825F9D-A364-48DB-8FF7-EA3F11F5F65B}"/>
          </ac:picMkLst>
        </pc:picChg>
      </pc:sldChg>
      <pc:sldChg chg="addSp modSp add">
        <pc:chgData name="Peter Plevko" userId="f629825570abab93" providerId="LiveId" clId="{E967010D-5007-4328-BA8F-5167106038C5}" dt="2019-12-16T22:37:19.406" v="21" actId="14100"/>
        <pc:sldMkLst>
          <pc:docMk/>
          <pc:sldMk cId="434728234" sldId="260"/>
        </pc:sldMkLst>
        <pc:picChg chg="add mod">
          <ac:chgData name="Peter Plevko" userId="f629825570abab93" providerId="LiveId" clId="{E967010D-5007-4328-BA8F-5167106038C5}" dt="2019-12-16T22:37:19.406" v="21" actId="14100"/>
          <ac:picMkLst>
            <pc:docMk/>
            <pc:sldMk cId="434728234" sldId="260"/>
            <ac:picMk id="4" creationId="{BBB3E509-D38A-43B1-817D-DCA265FB6279}"/>
          </ac:picMkLst>
        </pc:picChg>
      </pc:sldChg>
      <pc:sldChg chg="addSp modSp add">
        <pc:chgData name="Peter Plevko" userId="f629825570abab93" providerId="LiveId" clId="{E967010D-5007-4328-BA8F-5167106038C5}" dt="2019-12-16T22:37:59.027" v="27" actId="14100"/>
        <pc:sldMkLst>
          <pc:docMk/>
          <pc:sldMk cId="2769270674" sldId="261"/>
        </pc:sldMkLst>
        <pc:picChg chg="add mod">
          <ac:chgData name="Peter Plevko" userId="f629825570abab93" providerId="LiveId" clId="{E967010D-5007-4328-BA8F-5167106038C5}" dt="2019-12-16T22:37:59.027" v="27" actId="14100"/>
          <ac:picMkLst>
            <pc:docMk/>
            <pc:sldMk cId="2769270674" sldId="261"/>
            <ac:picMk id="4" creationId="{4530FA69-1B4A-4083-A363-C34EB84BC26D}"/>
          </ac:picMkLst>
        </pc:picChg>
      </pc:sldChg>
      <pc:sldChg chg="addSp modSp add">
        <pc:chgData name="Peter Plevko" userId="f629825570abab93" providerId="LiveId" clId="{E967010D-5007-4328-BA8F-5167106038C5}" dt="2019-12-16T22:38:23.729" v="31" actId="14100"/>
        <pc:sldMkLst>
          <pc:docMk/>
          <pc:sldMk cId="1694401690" sldId="262"/>
        </pc:sldMkLst>
        <pc:picChg chg="add mod">
          <ac:chgData name="Peter Plevko" userId="f629825570abab93" providerId="LiveId" clId="{E967010D-5007-4328-BA8F-5167106038C5}" dt="2019-12-16T22:38:23.729" v="31" actId="14100"/>
          <ac:picMkLst>
            <pc:docMk/>
            <pc:sldMk cId="1694401690" sldId="262"/>
            <ac:picMk id="4" creationId="{6EEBBD1C-7A9F-4E52-BA23-386519CF7564}"/>
          </ac:picMkLst>
        </pc:picChg>
      </pc:sldChg>
      <pc:sldChg chg="addSp modSp add">
        <pc:chgData name="Peter Plevko" userId="f629825570abab93" providerId="LiveId" clId="{E967010D-5007-4328-BA8F-5167106038C5}" dt="2019-12-16T22:38:44.833" v="35" actId="14100"/>
        <pc:sldMkLst>
          <pc:docMk/>
          <pc:sldMk cId="360110650" sldId="263"/>
        </pc:sldMkLst>
        <pc:picChg chg="add mod">
          <ac:chgData name="Peter Plevko" userId="f629825570abab93" providerId="LiveId" clId="{E967010D-5007-4328-BA8F-5167106038C5}" dt="2019-12-16T22:38:44.833" v="35" actId="14100"/>
          <ac:picMkLst>
            <pc:docMk/>
            <pc:sldMk cId="360110650" sldId="263"/>
            <ac:picMk id="4" creationId="{88EA2679-48D8-4DA9-AD56-62AC1DEE4AE3}"/>
          </ac:picMkLst>
        </pc:picChg>
      </pc:sldChg>
      <pc:sldChg chg="addSp modSp add">
        <pc:chgData name="Peter Plevko" userId="f629825570abab93" providerId="LiveId" clId="{E967010D-5007-4328-BA8F-5167106038C5}" dt="2019-12-16T22:39:02.996" v="40" actId="14100"/>
        <pc:sldMkLst>
          <pc:docMk/>
          <pc:sldMk cId="4115853255" sldId="264"/>
        </pc:sldMkLst>
        <pc:picChg chg="add mod">
          <ac:chgData name="Peter Plevko" userId="f629825570abab93" providerId="LiveId" clId="{E967010D-5007-4328-BA8F-5167106038C5}" dt="2019-12-16T22:39:02.996" v="40" actId="14100"/>
          <ac:picMkLst>
            <pc:docMk/>
            <pc:sldMk cId="4115853255" sldId="264"/>
            <ac:picMk id="4" creationId="{B5EC704E-FCBE-4D8C-B5CB-19CEBE9217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A2478A-B961-444B-97DD-D1FAD8CC0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35B7FC-A9D9-4388-B391-A2EF9D02A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8731E39-BA24-46E9-A061-D209D4FE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0539244-680B-4AE0-B9DC-656821A0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20A388-970F-4B9B-9287-4C813CCA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BD709-75AB-4909-A31F-D5A7003F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AA7C00D-704F-4F8A-BFB3-53FADEC5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5A9CED-4BA9-410E-BEE2-CC841F54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061C6B-1AB3-460E-9F78-644BC1C1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5973905-A0CD-441D-85E2-614D0DDC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F3ACA63-C3B2-4A7B-9067-6399DB8A2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F96C48B-7BAE-48DD-BF11-A9F9C1CD2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7D48482-8873-42A3-BFF3-875BBB40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32ECB09-235A-45DE-9E40-ACAF8318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A5D43C-FD64-425B-89C5-E071E06C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9F38D-C559-44DC-AC95-352DA177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154E9F-8D2D-4230-B6D9-25ACC631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A4B8479-FC3C-4109-B8A8-CAE36167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1320760-2508-4831-8662-FCAFABB9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9581BD-E223-4AEC-83A5-911266AF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BDD37A-647A-4B80-93AE-84037AFF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90847BC-332B-4ED3-87CF-E41DCDAB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2AA0434-CCB1-40D3-B2A0-964FA295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188773-0C44-4469-BF1F-59307FD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B08FA3-C81F-4578-9B93-49CFF733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1E509-27D7-43AE-86F3-D31D87EC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A263A6-1345-444D-AB7B-798B5DD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080A5F8-E743-4F19-A6CD-0C7D6C39D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947B1B2-A82B-469A-98B3-539C0B7A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B759198-3F55-43D0-AEAF-10B37E5C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B43C31E-BC18-418C-BBD0-C7518ECC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6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E9C608-5250-48A7-BCFA-D05CD980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32AFD0F-B0AD-4618-8475-856A962B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30DCEC-54FD-4D1B-B7EF-D5754067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FA638184-5B0D-4760-BDE2-A5693B48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CBEA3C9-4CC1-42A2-BDE5-435C2F59E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3554516-AEB9-4299-B69C-E58ADB88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2B873A7-3013-46A5-8D93-F1CAABE5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2B5CDB8-DBC4-49ED-AD25-1068342A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4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600991-BE65-42CC-9B23-2A3D6ECD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AD9FEDB-0228-46C1-8E5A-C27CF207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60D5CE0-9B59-4156-970C-792B5296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D36F0E4-D6EB-4F9C-9E9C-8A460F96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B8743C9-67D4-466D-98D3-F9B04424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91C8BBA-5E5C-4D7D-9323-F2E51E8F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289352C-C194-48FE-B140-A19A705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51AFD4-07EC-4976-AF83-D3FE061E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D3686-6D13-4B8E-98F4-AC231C1A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1B759BD-9D13-4E08-80F5-B02D74F5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BE2EFB0-9450-4F9E-91A5-5F6F8F29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B561BF9-484A-44E3-9B09-72A43DEC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8CBA232-2096-4957-8117-B516256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688E52-962A-4DFB-84D4-C0C70761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8A16634-A22D-447B-A2A5-59B8468B6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CF3716E7-1438-48A6-A9A0-E5A09094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A65839B-E480-4DF9-8AAA-B97CA70E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DCB353C-270C-4D82-9536-7C3FC45C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9CE159-C36C-4F7C-8F64-77C4072F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77CB226-4B4F-42E0-A010-1CF6EB2A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B6ED04A-2F84-4AF1-8B09-824F0B50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AFCABD-E933-4897-89F5-A044AB538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7A8B-76D6-4C9C-B6CB-D0517242DF2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18D341D-AC0F-4E56-83F0-D65DB0E20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7D09BCB-CBDA-422A-89BA-2907EB56C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CF95-9630-40C7-9FBF-45160918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536FF-9D5D-4986-919A-B2D767ACB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EC4F14-5F68-4308-AF7D-1EBC0ACFF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015DAB8-D379-46B1-9A8B-CF960D4F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171AFE-BB4B-4A3D-97A8-BCD7BB40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146496A-7C64-4FB9-95A2-B1B697FB3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142" y="1825625"/>
            <a:ext cx="9397715" cy="435133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8486EF0-EF20-4052-8D6C-59DFD4B0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F1D2C-1C52-4953-8E15-D3E7905C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4EF785-06BC-4857-8A05-28EBD515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3EB6EE-B69E-4F7F-8324-E8BF9E37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D3357-AFF9-44C6-9398-0D8AE733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428EF2-85D5-4435-AFF4-6842AEDE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2825F9D-A364-48DB-8FF7-EA3F11F5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752B34-78F9-4914-B1A7-6A985A33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6F3BD2-C2C3-4A7E-8E0F-0562643F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BB3E509-D38A-43B1-817D-DCA265FB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5E5107-3633-4D33-8948-C11BE47F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23FB02-E651-42AB-8485-22303313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530FA69-1B4A-4083-A363-C34EB84B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7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DBEE8E-7008-4F3A-BF9F-CF047903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031164-E12C-4CCB-A169-99654D54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EEBBD1C-7A9F-4E52-BA23-386519CF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0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85C4C3-802D-40B7-8865-BA057543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5491E90-833E-4836-94E5-8A9232B7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8EA2679-48D8-4DA9-AD56-62AC1DEE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3B4C6-D750-4CAC-B757-07650C51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2FA906-C874-4B1D-A92E-3A5BEB32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5EC704E-FCBE-4D8C-B5CB-19CEBE92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5325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2019-12-16T22:34:43Z</dcterms:created>
  <dcterms:modified xsi:type="dcterms:W3CDTF">2019-12-16T22:39:03Z</dcterms:modified>
</cp:coreProperties>
</file>