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D4526AAC-F95D-4129-860C-59BBA3ED11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6E4D1-2459-422F-8DB4-DDEAA01735AB}" v="19" dt="2019-12-22T20:53:2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levko" userId="f629825570abab93" providerId="LiveId" clId="{2236E4D1-2459-422F-8DB4-DDEAA01735AB}"/>
    <pc:docChg chg="addSld modSld delSection">
      <pc:chgData name="Peter Plevko" userId="f629825570abab93" providerId="LiveId" clId="{2236E4D1-2459-422F-8DB4-DDEAA01735AB}" dt="2019-12-22T20:53:24.395" v="36" actId="14100"/>
      <pc:docMkLst>
        <pc:docMk/>
      </pc:docMkLst>
      <pc:sldChg chg="addSp modSp add">
        <pc:chgData name="Peter Plevko" userId="f629825570abab93" providerId="LiveId" clId="{2236E4D1-2459-422F-8DB4-DDEAA01735AB}" dt="2019-12-22T20:51:05.693" v="3" actId="14100"/>
        <pc:sldMkLst>
          <pc:docMk/>
          <pc:sldMk cId="3216058057" sldId="256"/>
        </pc:sldMkLst>
        <pc:picChg chg="add mod">
          <ac:chgData name="Peter Plevko" userId="f629825570abab93" providerId="LiveId" clId="{2236E4D1-2459-422F-8DB4-DDEAA01735AB}" dt="2019-12-22T20:51:05.693" v="3" actId="14100"/>
          <ac:picMkLst>
            <pc:docMk/>
            <pc:sldMk cId="3216058057" sldId="256"/>
            <ac:picMk id="4" creationId="{38F4E3EE-CB31-42E8-8E85-47632961ABFF}"/>
          </ac:picMkLst>
        </pc:picChg>
      </pc:sldChg>
      <pc:sldChg chg="addSp modSp add">
        <pc:chgData name="Peter Plevko" userId="f629825570abab93" providerId="LiveId" clId="{2236E4D1-2459-422F-8DB4-DDEAA01735AB}" dt="2019-12-22T20:51:23.952" v="7" actId="14100"/>
        <pc:sldMkLst>
          <pc:docMk/>
          <pc:sldMk cId="1345779163" sldId="257"/>
        </pc:sldMkLst>
        <pc:picChg chg="add mod">
          <ac:chgData name="Peter Plevko" userId="f629825570abab93" providerId="LiveId" clId="{2236E4D1-2459-422F-8DB4-DDEAA01735AB}" dt="2019-12-22T20:51:23.952" v="7" actId="14100"/>
          <ac:picMkLst>
            <pc:docMk/>
            <pc:sldMk cId="1345779163" sldId="257"/>
            <ac:picMk id="4" creationId="{7DEC71E8-CFDB-4527-9B89-12ABDC2156CC}"/>
          </ac:picMkLst>
        </pc:picChg>
      </pc:sldChg>
      <pc:sldChg chg="addSp modSp add">
        <pc:chgData name="Peter Plevko" userId="f629825570abab93" providerId="LiveId" clId="{2236E4D1-2459-422F-8DB4-DDEAA01735AB}" dt="2019-12-22T20:51:45.678" v="13" actId="14100"/>
        <pc:sldMkLst>
          <pc:docMk/>
          <pc:sldMk cId="3830429503" sldId="258"/>
        </pc:sldMkLst>
        <pc:picChg chg="add mod">
          <ac:chgData name="Peter Plevko" userId="f629825570abab93" providerId="LiveId" clId="{2236E4D1-2459-422F-8DB4-DDEAA01735AB}" dt="2019-12-22T20:51:45.678" v="13" actId="14100"/>
          <ac:picMkLst>
            <pc:docMk/>
            <pc:sldMk cId="3830429503" sldId="258"/>
            <ac:picMk id="4" creationId="{5B3A9D24-8062-48E0-8F09-4BC4A154DF6B}"/>
          </ac:picMkLst>
        </pc:picChg>
      </pc:sldChg>
      <pc:sldChg chg="addSp modSp add">
        <pc:chgData name="Peter Plevko" userId="f629825570abab93" providerId="LiveId" clId="{2236E4D1-2459-422F-8DB4-DDEAA01735AB}" dt="2019-12-22T20:52:11.739" v="16" actId="14100"/>
        <pc:sldMkLst>
          <pc:docMk/>
          <pc:sldMk cId="3898961081" sldId="259"/>
        </pc:sldMkLst>
        <pc:picChg chg="add mod">
          <ac:chgData name="Peter Plevko" userId="f629825570abab93" providerId="LiveId" clId="{2236E4D1-2459-422F-8DB4-DDEAA01735AB}" dt="2019-12-22T20:52:11.739" v="16" actId="14100"/>
          <ac:picMkLst>
            <pc:docMk/>
            <pc:sldMk cId="3898961081" sldId="259"/>
            <ac:picMk id="4" creationId="{3C00413F-CC17-45CB-A749-09E391C57AA5}"/>
          </ac:picMkLst>
        </pc:picChg>
      </pc:sldChg>
      <pc:sldChg chg="addSp modSp add">
        <pc:chgData name="Peter Plevko" userId="f629825570abab93" providerId="LiveId" clId="{2236E4D1-2459-422F-8DB4-DDEAA01735AB}" dt="2019-12-22T20:52:25.996" v="20" actId="14100"/>
        <pc:sldMkLst>
          <pc:docMk/>
          <pc:sldMk cId="1298664303" sldId="260"/>
        </pc:sldMkLst>
        <pc:picChg chg="add mod">
          <ac:chgData name="Peter Plevko" userId="f629825570abab93" providerId="LiveId" clId="{2236E4D1-2459-422F-8DB4-DDEAA01735AB}" dt="2019-12-22T20:52:25.996" v="20" actId="14100"/>
          <ac:picMkLst>
            <pc:docMk/>
            <pc:sldMk cId="1298664303" sldId="260"/>
            <ac:picMk id="4" creationId="{1A29D20A-7B33-4BCB-9208-F1F576DCC1DA}"/>
          </ac:picMkLst>
        </pc:picChg>
      </pc:sldChg>
      <pc:sldChg chg="addSp modSp add">
        <pc:chgData name="Peter Plevko" userId="f629825570abab93" providerId="LiveId" clId="{2236E4D1-2459-422F-8DB4-DDEAA01735AB}" dt="2019-12-22T20:52:41.024" v="24" actId="14100"/>
        <pc:sldMkLst>
          <pc:docMk/>
          <pc:sldMk cId="4151228768" sldId="261"/>
        </pc:sldMkLst>
        <pc:picChg chg="add mod">
          <ac:chgData name="Peter Plevko" userId="f629825570abab93" providerId="LiveId" clId="{2236E4D1-2459-422F-8DB4-DDEAA01735AB}" dt="2019-12-22T20:52:41.024" v="24" actId="14100"/>
          <ac:picMkLst>
            <pc:docMk/>
            <pc:sldMk cId="4151228768" sldId="261"/>
            <ac:picMk id="4" creationId="{5C7458CB-88D9-475F-A6CD-876E53B2F881}"/>
          </ac:picMkLst>
        </pc:picChg>
      </pc:sldChg>
      <pc:sldChg chg="addSp modSp add">
        <pc:chgData name="Peter Plevko" userId="f629825570abab93" providerId="LiveId" clId="{2236E4D1-2459-422F-8DB4-DDEAA01735AB}" dt="2019-12-22T20:52:55.841" v="28" actId="14100"/>
        <pc:sldMkLst>
          <pc:docMk/>
          <pc:sldMk cId="3222331539" sldId="262"/>
        </pc:sldMkLst>
        <pc:picChg chg="add mod">
          <ac:chgData name="Peter Plevko" userId="f629825570abab93" providerId="LiveId" clId="{2236E4D1-2459-422F-8DB4-DDEAA01735AB}" dt="2019-12-22T20:52:55.841" v="28" actId="14100"/>
          <ac:picMkLst>
            <pc:docMk/>
            <pc:sldMk cId="3222331539" sldId="262"/>
            <ac:picMk id="4" creationId="{2128BD3A-BF72-4197-A686-717082444AA3}"/>
          </ac:picMkLst>
        </pc:picChg>
      </pc:sldChg>
      <pc:sldChg chg="addSp modSp add">
        <pc:chgData name="Peter Plevko" userId="f629825570abab93" providerId="LiveId" clId="{2236E4D1-2459-422F-8DB4-DDEAA01735AB}" dt="2019-12-22T20:53:10.941" v="32" actId="14100"/>
        <pc:sldMkLst>
          <pc:docMk/>
          <pc:sldMk cId="483176234" sldId="263"/>
        </pc:sldMkLst>
        <pc:picChg chg="add mod">
          <ac:chgData name="Peter Plevko" userId="f629825570abab93" providerId="LiveId" clId="{2236E4D1-2459-422F-8DB4-DDEAA01735AB}" dt="2019-12-22T20:53:10.941" v="32" actId="14100"/>
          <ac:picMkLst>
            <pc:docMk/>
            <pc:sldMk cId="483176234" sldId="263"/>
            <ac:picMk id="4" creationId="{851FE2A5-7A63-4167-A250-EEE893DEF9E0}"/>
          </ac:picMkLst>
        </pc:picChg>
      </pc:sldChg>
      <pc:sldChg chg="addSp modSp add">
        <pc:chgData name="Peter Plevko" userId="f629825570abab93" providerId="LiveId" clId="{2236E4D1-2459-422F-8DB4-DDEAA01735AB}" dt="2019-12-22T20:53:24.395" v="36" actId="14100"/>
        <pc:sldMkLst>
          <pc:docMk/>
          <pc:sldMk cId="4071137716" sldId="264"/>
        </pc:sldMkLst>
        <pc:picChg chg="add mod">
          <ac:chgData name="Peter Plevko" userId="f629825570abab93" providerId="LiveId" clId="{2236E4D1-2459-422F-8DB4-DDEAA01735AB}" dt="2019-12-22T20:53:24.395" v="36" actId="14100"/>
          <ac:picMkLst>
            <pc:docMk/>
            <pc:sldMk cId="4071137716" sldId="264"/>
            <ac:picMk id="4" creationId="{CFF9C11D-14F4-45FF-9317-029E650E5B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C0844A-2FCC-4FF3-8892-31F941D43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08C3C08-DA84-4C10-852A-4AC71DA7B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26CFD7-F422-41B3-866E-9E22136A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01B5AC3-95CE-4942-8FA5-AF1F05D4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39D078E-8D16-4EDB-991B-606D68F0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0A421-B7FA-4446-BAF7-74141D5F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F7E3722-EFD7-47F8-B305-F21A7118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551C4C-5F64-4A2C-8725-777490A8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79A4F3F-B123-4CD7-A712-A79CA22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FE8384-4075-4726-870E-BE87C0FA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CC0E2B-6DA0-4A34-BA75-2A2DC00B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8B4D6399-F0EF-41DB-9C20-187A28A6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80BB6E2-4A16-4E3E-971A-B00773FB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15BA6A-7082-4562-9F97-102D51E7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B153B86-E7DB-4DD8-A5FA-A37D1281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AAF007-3078-4B8B-AAC9-75E5C8AF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147F70-B54F-49C9-80DD-4A886F39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16A3B07-65D6-48C6-BC8C-62DA1930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CB7FAAA-4F27-4FD1-95F3-CA274DA0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B3C83A-BE82-4FDE-9BBB-C324586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C5588-CC50-4F60-AB89-487E9EF9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A9DE841-F351-434C-837B-F2AA67E7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5A8A6F7-3C23-42F9-A7E3-F5C8F7AA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995F2C-68F4-4B0F-B47A-428AF5DE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D97DD25-678E-4A22-A5C6-693245EE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48E7C-099D-472F-9BF1-4CEBFDEF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ADB306E-7780-4CA9-B572-87FA10886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3CF3F8C-EED3-4A3E-B784-EDF8D17C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02355C1-C0DC-41F4-9355-35F2E4B6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A4874DB-1EFF-4F46-A68A-6D6CE04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615FB59-3E40-4B49-9185-BD373150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77EB5-2BB6-427D-A6C6-DDD4D493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3CF049C-9F4B-425C-91D4-7043ABC4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4469CB0-23D1-44B3-8D9C-EF340128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052006D3-6128-45FC-99B9-9A03977C1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33E2448-3A7F-4778-B8E6-723BA66EE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1E31440-AB61-4122-A9BD-4B6844D4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9C17402-21BD-4B94-A88D-3A8287A0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382AA4E3-A43A-4DF1-8983-77662D9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1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C015D-0BFD-40F8-A372-F8EB8F25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A30888F-490A-4054-92F0-340E6F0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CD62C96-5F65-441E-B388-DCAB21FC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E36187C-7BED-4135-8DF2-FE879E12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920E42A-4DB7-45A4-B3E9-AE3FD130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4FEDD55-A67B-4A5B-B45F-311A1011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E37A765-A026-4661-8F6C-E3D42E66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E44714-9C7B-4942-9FA1-EAF4F5EB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A533F1-CACA-49F3-AB2D-7CAD16D7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388E1C3-165F-4840-BC42-8086B45D0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820A42-382E-45A4-AA94-E031D0D2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1C2C435-F3BA-4C55-A542-207B90A9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4F5FFAB-8863-49B4-83DC-A0A5799E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44151-085F-4F7D-BA2C-2AA9CBED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B316B09-6149-4C80-92C3-6C51C77B2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0E4A66F-919B-4A13-8E55-D52A43F6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503DEBD-6F56-43C5-A40E-8181F6C6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0B1D2E9-CBB1-4805-932F-26655CE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F30C20-2856-4DA7-A54F-1F8B6417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3EA8774-3423-4C03-8018-7F9910BF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17E6C86-2337-4154-A78B-46300E02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EE219E4-2CE3-45AD-AC5D-089246BBC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B029-24EF-4839-9F4E-C87F8E096F93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0D8A681-5B61-4CBB-A81D-BBE338D2E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EC4613E-CE86-46D5-88F9-ED735483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9A81-2BEC-4ADC-A844-FAFC6DB45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F60491-0ACE-4F78-803F-8A47D964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9799176-B730-4767-9657-D38D1C113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8F4E3EE-CB31-42E8-8E85-47632961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A986F-1D96-4511-9711-D173A20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CE835E-3F1F-44A8-A4C8-25A106A1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DEC71E8-CFDB-4527-9B89-12ABDC21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7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D054DB-6826-4862-A41D-05381D0B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BC4F73-4121-4BF3-9615-22159640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B3A9D24-8062-48E0-8F09-4BC4A154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30EB9-87F1-4CB2-901B-A0566A2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646C41-9F8A-4551-8645-BE0ED79A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C00413F-CC17-45CB-A749-09E391C5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6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8F62AD-8775-4F6D-AC7E-B3C1338A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711D14-709A-4D6F-B866-DFC204A6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29D20A-7B33-4BCB-9208-F1F576DC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6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B1B3E9-F321-4971-910B-517C29C3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95F096-2643-4A32-8EDF-DC8BB146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C7458CB-88D9-475F-A6CD-876E53B2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2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A2D143-04AB-4A59-B0FE-03067AD1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7F6709-03BC-4867-AF19-C9D8F04B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128BD3A-BF72-4197-A686-71708244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5B5C7D-5C55-45C0-A21E-2C95CE0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76ACD2-0B28-44F0-BD20-54AE168D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51FE2A5-7A63-4167-A250-EEE893DE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1267F9-B044-4EC9-95C4-1DD6D8A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D17110-5B79-4565-BF15-7AA513D0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FF9C11D-14F4-45FF-9317-029E650E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377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Širokouhlá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Motív balíka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2019-12-22T20:48:53Z</dcterms:created>
  <dcterms:modified xsi:type="dcterms:W3CDTF">2019-12-22T20:53:28Z</dcterms:modified>
</cp:coreProperties>
</file>