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54B5C-690D-4F41-A330-E13F47142B61}" v="18" dt="2019-12-22T21:00:06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Plevko" userId="f629825570abab93" providerId="LiveId" clId="{38E54B5C-690D-4F41-A330-E13F47142B61}"/>
    <pc:docChg chg="addSld modSld">
      <pc:chgData name="Peter Plevko" userId="f629825570abab93" providerId="LiveId" clId="{38E54B5C-690D-4F41-A330-E13F47142B61}" dt="2019-12-22T21:00:09.263" v="35" actId="14100"/>
      <pc:docMkLst>
        <pc:docMk/>
      </pc:docMkLst>
      <pc:sldChg chg="addSp modSp add">
        <pc:chgData name="Peter Plevko" userId="f629825570abab93" providerId="LiveId" clId="{38E54B5C-690D-4F41-A330-E13F47142B61}" dt="2019-12-22T20:57:44.858" v="4" actId="14100"/>
        <pc:sldMkLst>
          <pc:docMk/>
          <pc:sldMk cId="2694162556" sldId="256"/>
        </pc:sldMkLst>
        <pc:picChg chg="add mod">
          <ac:chgData name="Peter Plevko" userId="f629825570abab93" providerId="LiveId" clId="{38E54B5C-690D-4F41-A330-E13F47142B61}" dt="2019-12-22T20:57:44.858" v="4" actId="14100"/>
          <ac:picMkLst>
            <pc:docMk/>
            <pc:sldMk cId="2694162556" sldId="256"/>
            <ac:picMk id="4" creationId="{D3B31A37-80B3-40ED-979E-83C425020702}"/>
          </ac:picMkLst>
        </pc:picChg>
      </pc:sldChg>
      <pc:sldChg chg="addSp modSp add">
        <pc:chgData name="Peter Plevko" userId="f629825570abab93" providerId="LiveId" clId="{38E54B5C-690D-4F41-A330-E13F47142B61}" dt="2019-12-22T20:58:01.041" v="7" actId="14100"/>
        <pc:sldMkLst>
          <pc:docMk/>
          <pc:sldMk cId="517984316" sldId="257"/>
        </pc:sldMkLst>
        <pc:picChg chg="add mod">
          <ac:chgData name="Peter Plevko" userId="f629825570abab93" providerId="LiveId" clId="{38E54B5C-690D-4F41-A330-E13F47142B61}" dt="2019-12-22T20:58:01.041" v="7" actId="14100"/>
          <ac:picMkLst>
            <pc:docMk/>
            <pc:sldMk cId="517984316" sldId="257"/>
            <ac:picMk id="4" creationId="{8FD5A1BD-D814-4199-BF77-878F0064D26A}"/>
          </ac:picMkLst>
        </pc:picChg>
      </pc:sldChg>
      <pc:sldChg chg="addSp modSp add">
        <pc:chgData name="Peter Plevko" userId="f629825570abab93" providerId="LiveId" clId="{38E54B5C-690D-4F41-A330-E13F47142B61}" dt="2019-12-22T20:58:17.782" v="11" actId="14100"/>
        <pc:sldMkLst>
          <pc:docMk/>
          <pc:sldMk cId="519157664" sldId="258"/>
        </pc:sldMkLst>
        <pc:picChg chg="add mod">
          <ac:chgData name="Peter Plevko" userId="f629825570abab93" providerId="LiveId" clId="{38E54B5C-690D-4F41-A330-E13F47142B61}" dt="2019-12-22T20:58:17.782" v="11" actId="14100"/>
          <ac:picMkLst>
            <pc:docMk/>
            <pc:sldMk cId="519157664" sldId="258"/>
            <ac:picMk id="4" creationId="{26CFF763-AB04-406F-B055-8BC131399AD4}"/>
          </ac:picMkLst>
        </pc:picChg>
      </pc:sldChg>
      <pc:sldChg chg="addSp modSp add">
        <pc:chgData name="Peter Plevko" userId="f629825570abab93" providerId="LiveId" clId="{38E54B5C-690D-4F41-A330-E13F47142B61}" dt="2019-12-22T20:58:39.713" v="15" actId="14100"/>
        <pc:sldMkLst>
          <pc:docMk/>
          <pc:sldMk cId="1809854073" sldId="259"/>
        </pc:sldMkLst>
        <pc:picChg chg="add mod">
          <ac:chgData name="Peter Plevko" userId="f629825570abab93" providerId="LiveId" clId="{38E54B5C-690D-4F41-A330-E13F47142B61}" dt="2019-12-22T20:58:39.713" v="15" actId="14100"/>
          <ac:picMkLst>
            <pc:docMk/>
            <pc:sldMk cId="1809854073" sldId="259"/>
            <ac:picMk id="4" creationId="{AC9985C9-A2A2-4344-B4A2-FCC003774C73}"/>
          </ac:picMkLst>
        </pc:picChg>
      </pc:sldChg>
      <pc:sldChg chg="addSp modSp add">
        <pc:chgData name="Peter Plevko" userId="f629825570abab93" providerId="LiveId" clId="{38E54B5C-690D-4F41-A330-E13F47142B61}" dt="2019-12-22T20:58:54.493" v="19" actId="14100"/>
        <pc:sldMkLst>
          <pc:docMk/>
          <pc:sldMk cId="225264792" sldId="260"/>
        </pc:sldMkLst>
        <pc:picChg chg="add mod">
          <ac:chgData name="Peter Plevko" userId="f629825570abab93" providerId="LiveId" clId="{38E54B5C-690D-4F41-A330-E13F47142B61}" dt="2019-12-22T20:58:54.493" v="19" actId="14100"/>
          <ac:picMkLst>
            <pc:docMk/>
            <pc:sldMk cId="225264792" sldId="260"/>
            <ac:picMk id="4" creationId="{A134FCF2-3BBF-481A-A1BB-4B75937BEBC5}"/>
          </ac:picMkLst>
        </pc:picChg>
      </pc:sldChg>
      <pc:sldChg chg="addSp modSp add">
        <pc:chgData name="Peter Plevko" userId="f629825570abab93" providerId="LiveId" clId="{38E54B5C-690D-4F41-A330-E13F47142B61}" dt="2019-12-22T20:59:10.740" v="23" actId="14100"/>
        <pc:sldMkLst>
          <pc:docMk/>
          <pc:sldMk cId="3858395137" sldId="261"/>
        </pc:sldMkLst>
        <pc:picChg chg="add mod">
          <ac:chgData name="Peter Plevko" userId="f629825570abab93" providerId="LiveId" clId="{38E54B5C-690D-4F41-A330-E13F47142B61}" dt="2019-12-22T20:59:10.740" v="23" actId="14100"/>
          <ac:picMkLst>
            <pc:docMk/>
            <pc:sldMk cId="3858395137" sldId="261"/>
            <ac:picMk id="4" creationId="{29A9DED2-2906-4789-AFB9-1A1E31EF0050}"/>
          </ac:picMkLst>
        </pc:picChg>
      </pc:sldChg>
      <pc:sldChg chg="addSp modSp add">
        <pc:chgData name="Peter Plevko" userId="f629825570abab93" providerId="LiveId" clId="{38E54B5C-690D-4F41-A330-E13F47142B61}" dt="2019-12-22T20:59:26.375" v="27" actId="14100"/>
        <pc:sldMkLst>
          <pc:docMk/>
          <pc:sldMk cId="3588990247" sldId="262"/>
        </pc:sldMkLst>
        <pc:picChg chg="add mod">
          <ac:chgData name="Peter Plevko" userId="f629825570abab93" providerId="LiveId" clId="{38E54B5C-690D-4F41-A330-E13F47142B61}" dt="2019-12-22T20:59:26.375" v="27" actId="14100"/>
          <ac:picMkLst>
            <pc:docMk/>
            <pc:sldMk cId="3588990247" sldId="262"/>
            <ac:picMk id="4" creationId="{68812824-E51B-4D22-81AF-EB38F77EAFA0}"/>
          </ac:picMkLst>
        </pc:picChg>
      </pc:sldChg>
      <pc:sldChg chg="addSp modSp add">
        <pc:chgData name="Peter Plevko" userId="f629825570abab93" providerId="LiveId" clId="{38E54B5C-690D-4F41-A330-E13F47142B61}" dt="2019-12-22T20:59:43.207" v="31" actId="14100"/>
        <pc:sldMkLst>
          <pc:docMk/>
          <pc:sldMk cId="3619725435" sldId="263"/>
        </pc:sldMkLst>
        <pc:picChg chg="add mod">
          <ac:chgData name="Peter Plevko" userId="f629825570abab93" providerId="LiveId" clId="{38E54B5C-690D-4F41-A330-E13F47142B61}" dt="2019-12-22T20:59:43.207" v="31" actId="14100"/>
          <ac:picMkLst>
            <pc:docMk/>
            <pc:sldMk cId="3619725435" sldId="263"/>
            <ac:picMk id="4" creationId="{2E3AE50F-0F0F-477F-A191-C64AED606092}"/>
          </ac:picMkLst>
        </pc:picChg>
      </pc:sldChg>
      <pc:sldChg chg="addSp modSp add">
        <pc:chgData name="Peter Plevko" userId="f629825570abab93" providerId="LiveId" clId="{38E54B5C-690D-4F41-A330-E13F47142B61}" dt="2019-12-22T21:00:09.263" v="35" actId="14100"/>
        <pc:sldMkLst>
          <pc:docMk/>
          <pc:sldMk cId="1001812199" sldId="264"/>
        </pc:sldMkLst>
        <pc:picChg chg="add mod">
          <ac:chgData name="Peter Plevko" userId="f629825570abab93" providerId="LiveId" clId="{38E54B5C-690D-4F41-A330-E13F47142B61}" dt="2019-12-22T21:00:09.263" v="35" actId="14100"/>
          <ac:picMkLst>
            <pc:docMk/>
            <pc:sldMk cId="1001812199" sldId="264"/>
            <ac:picMk id="4" creationId="{7084D308-5948-40B1-9768-9EF9A7223E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BBC139-DA38-43CE-A37B-A01870CC0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A5CB77-5BE7-4F66-BC6F-EF3488725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F817ECF-9F6B-4B29-9BA2-CF7A1868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787B-C194-4E2B-8D27-83BE50B46D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8544E1A-EEE4-4349-9228-8418885A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6963E16-9723-4144-812E-9F11F2FF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707-4B4C-40A9-81F5-FAAB88F2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7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9ACCF4-F74A-440F-BAAE-A6C57EB3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98F2A00-9415-45D0-B163-39152049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2D4FF32-18D8-4C27-81B9-58AB01D7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787B-C194-4E2B-8D27-83BE50B46D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8394D2E-426F-4A2A-8C65-330E1392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375F16E-2EA3-4738-967B-3F88A66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707-4B4C-40A9-81F5-FAAB88F2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0882D20-CB94-415F-893A-A4AD638EA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746722AE-80C7-4E3A-B2D8-F72360A84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1D07D19-A2DB-4C95-8191-8CE82199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787B-C194-4E2B-8D27-83BE50B46D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1FEFAFE-46E7-4116-840A-2D6A403F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9C75EA6-DDAD-4EA7-9409-F026966E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707-4B4C-40A9-81F5-FAAB88F2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3C5B3C-B015-4AC9-8761-9C6FBA61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E94F11-FCFC-47A8-8A66-DB15DC39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D72E2CB-1199-421F-866A-308BFDE8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787B-C194-4E2B-8D27-83BE50B46D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40AD42D-77A5-4E00-87C4-ADFF77FB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D530799-EA4C-4561-833A-A211D48B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707-4B4C-40A9-81F5-FAAB88F2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48400E-529A-4A07-BD4D-725A9EE0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6824FE21-D58D-48CB-AEFB-1C055BE9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3940ECC-3B58-49DF-88C9-CA672A4A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787B-C194-4E2B-8D27-83BE50B46D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7092054-D420-447B-B9EB-FCFDA6F3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7C0497B-100F-4FC6-AE99-0ED6494E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707-4B4C-40A9-81F5-FAAB88F2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2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AD9C33-B71E-4273-9BFF-79BBB7F0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BF9F0D-CE72-46CB-AD5D-BD8CCAF9E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C5163F8-54CD-4EE3-9FBB-19B997E6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B114E29-E527-4218-893F-F5C252D5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787B-C194-4E2B-8D27-83BE50B46D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DE2136D-29CE-4471-AB47-55EA8A72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CFBAB9D-E0AB-49F8-BBFC-A7782015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707-4B4C-40A9-81F5-FAAB88F2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380E1D-19AC-4AA1-8217-03F3D94D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35D85187-2A3A-4298-B9B6-D489995FA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1B3839D-68E5-4FB1-A832-14529E577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15778A7D-93B8-48E4-B468-4B4615534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9905866-B100-482E-884D-0DB8BC327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3315C16-3155-4DF1-9D16-9EA43CFF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787B-C194-4E2B-8D27-83BE50B46D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EC18E47-000F-4E73-8C5D-E29652AF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B74868A-42F1-45B2-90A1-91698665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707-4B4C-40A9-81F5-FAAB88F2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AEAD9F-3EB8-439E-888F-3558784F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0AFF122B-9C8C-47B2-BEB9-4C3989B9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787B-C194-4E2B-8D27-83BE50B46D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11EF9C8-BEFE-4A42-AB8F-BA2E96C1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2ABD07B-C18A-4516-B550-CE18F92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707-4B4C-40A9-81F5-FAAB88F2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52BC4B56-4B45-4A02-9410-60D9A681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787B-C194-4E2B-8D27-83BE50B46D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8CEBB16-B7EF-4A57-854D-795A3202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DEDB2B0-16F5-466A-AAA4-BAEA6414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707-4B4C-40A9-81F5-FAAB88F2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2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1E1BF2-3DA3-44EA-9487-9597AD56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851AB4-1EE0-47BC-AC6A-16CF1303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4B1ACD87-449D-4D3D-85C0-DD1045088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07F29D0-410E-40E8-BC5D-86ADA313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787B-C194-4E2B-8D27-83BE50B46D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A19CC56-F5A5-4FDC-B071-D26C3A27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72644E2-007E-4D6E-978A-0E3C905E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707-4B4C-40A9-81F5-FAAB88F2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120B7D-842F-470E-A5D0-98E7A673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49593AB-452F-4BB0-9085-DAB87A05B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83427E75-A1E6-4A7D-8CAC-E20EE53F0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1D7D5D0-920A-4667-B967-49D41E6D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787B-C194-4E2B-8D27-83BE50B46D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9E8481D-1612-4BB7-94C4-6308A236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701FC64-7CA6-45D4-AA1A-C3C2C570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707-4B4C-40A9-81F5-FAAB88F2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02212FF-075F-401B-AD2D-F9DFB371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EA72D231-FE39-4558-A8EC-5E1AA375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1CC1F41-0201-4A44-8B8B-FD04FABBF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E787B-C194-4E2B-8D27-83BE50B46D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7307CE3-CE07-4F82-9383-6B822FCFE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33AB7F9-29D3-4BBB-A922-530CDA7B1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3707-4B4C-40A9-81F5-FAAB88F2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6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3D9D8E-E607-4E78-9C62-6E66E878D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DC177C4-716B-4DC5-ADFB-8FE45D038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3B31A37-80B3-40ED-979E-83C42502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6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65CECD-2244-4192-86FD-8AA2F31A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ACF242-5643-4DBF-B249-089C3ABA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FD5A1BD-D814-4199-BF77-878F0064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8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B377E-4EB2-413D-AB6C-DBBFF43C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119E36-2A79-41B5-98C0-057D8D22E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6CFF763-AB04-406F-B055-8BC13139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5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62252-61A7-4798-91D2-3010E685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38E44D-D8CC-4AC7-8DFD-058DE8A6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C9985C9-A2A2-4344-B4A2-FCC00377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5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B21BF7-2C64-4539-8FD6-9FA16894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6305A2-C694-40EC-92AB-EC68E4D8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134FCF2-3BBF-481A-A1BB-4B75937B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C96073-A3A0-4396-A5E1-B066879D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2A74C6-DAED-429B-A816-39A9A6F0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9A9DED2-2906-4789-AFB9-1A1E31EF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9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9A13A9-2CBA-4500-943E-B395B094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A22CCC-19C3-47E3-9D53-56201E65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8812824-E51B-4D22-81AF-EB38F77E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9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17A139-FD53-4D21-A434-368A6B84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D58753-092A-4CBE-B203-FEA43508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E3AE50F-0F0F-477F-A191-C64AED60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2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7667C-BB35-4C03-83A9-576E056D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5527D76-58D4-468A-AE4D-1A84B549A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084D308-5948-40B1-9768-9EF9A722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1219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Širokouhlá</PresentationFormat>
  <Paragraphs>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1</cp:revision>
  <dcterms:created xsi:type="dcterms:W3CDTF">2019-12-22T20:57:26Z</dcterms:created>
  <dcterms:modified xsi:type="dcterms:W3CDTF">2019-12-22T21:00:10Z</dcterms:modified>
</cp:coreProperties>
</file>