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4440F-8318-4C46-B8D4-3BE0D5CE61AF}" v="14" dt="2019-12-22T21:07:54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7CF4440F-8318-4C46-B8D4-3BE0D5CE61AF}"/>
    <pc:docChg chg="addSld modSld">
      <pc:chgData name="Peter Plevko" userId="f629825570abab93" providerId="LiveId" clId="{7CF4440F-8318-4C46-B8D4-3BE0D5CE61AF}" dt="2019-12-22T21:07:57.959" v="28" actId="14100"/>
      <pc:docMkLst>
        <pc:docMk/>
      </pc:docMkLst>
      <pc:sldChg chg="addSp modSp add">
        <pc:chgData name="Peter Plevko" userId="f629825570abab93" providerId="LiveId" clId="{7CF4440F-8318-4C46-B8D4-3BE0D5CE61AF}" dt="2019-12-22T21:05:59.596" v="3" actId="14100"/>
        <pc:sldMkLst>
          <pc:docMk/>
          <pc:sldMk cId="4172775071" sldId="256"/>
        </pc:sldMkLst>
        <pc:picChg chg="add mod">
          <ac:chgData name="Peter Plevko" userId="f629825570abab93" providerId="LiveId" clId="{7CF4440F-8318-4C46-B8D4-3BE0D5CE61AF}" dt="2019-12-22T21:05:59.596" v="3" actId="14100"/>
          <ac:picMkLst>
            <pc:docMk/>
            <pc:sldMk cId="4172775071" sldId="256"/>
            <ac:picMk id="4" creationId="{BFADF7A6-39F6-4EEB-B596-936146A620BA}"/>
          </ac:picMkLst>
        </pc:picChg>
      </pc:sldChg>
      <pc:sldChg chg="addSp modSp add">
        <pc:chgData name="Peter Plevko" userId="f629825570abab93" providerId="LiveId" clId="{7CF4440F-8318-4C46-B8D4-3BE0D5CE61AF}" dt="2019-12-22T21:06:17.008" v="7" actId="14100"/>
        <pc:sldMkLst>
          <pc:docMk/>
          <pc:sldMk cId="3432340066" sldId="257"/>
        </pc:sldMkLst>
        <pc:picChg chg="add mod">
          <ac:chgData name="Peter Plevko" userId="f629825570abab93" providerId="LiveId" clId="{7CF4440F-8318-4C46-B8D4-3BE0D5CE61AF}" dt="2019-12-22T21:06:17.008" v="7" actId="14100"/>
          <ac:picMkLst>
            <pc:docMk/>
            <pc:sldMk cId="3432340066" sldId="257"/>
            <ac:picMk id="4" creationId="{7A9AC82A-6791-4909-A5F0-BD7C78BC1FD9}"/>
          </ac:picMkLst>
        </pc:picChg>
      </pc:sldChg>
      <pc:sldChg chg="addSp modSp add">
        <pc:chgData name="Peter Plevko" userId="f629825570abab93" providerId="LiveId" clId="{7CF4440F-8318-4C46-B8D4-3BE0D5CE61AF}" dt="2019-12-22T21:06:49.264" v="12" actId="14100"/>
        <pc:sldMkLst>
          <pc:docMk/>
          <pc:sldMk cId="2006022445" sldId="258"/>
        </pc:sldMkLst>
        <pc:picChg chg="add mod">
          <ac:chgData name="Peter Plevko" userId="f629825570abab93" providerId="LiveId" clId="{7CF4440F-8318-4C46-B8D4-3BE0D5CE61AF}" dt="2019-12-22T21:06:49.264" v="12" actId="14100"/>
          <ac:picMkLst>
            <pc:docMk/>
            <pc:sldMk cId="2006022445" sldId="258"/>
            <ac:picMk id="4" creationId="{5348576D-29EE-4CBC-A351-61D897626847}"/>
          </ac:picMkLst>
        </pc:picChg>
      </pc:sldChg>
      <pc:sldChg chg="addSp modSp add">
        <pc:chgData name="Peter Plevko" userId="f629825570abab93" providerId="LiveId" clId="{7CF4440F-8318-4C46-B8D4-3BE0D5CE61AF}" dt="2019-12-22T21:07:02.971" v="16" actId="14100"/>
        <pc:sldMkLst>
          <pc:docMk/>
          <pc:sldMk cId="2000297214" sldId="259"/>
        </pc:sldMkLst>
        <pc:picChg chg="add mod">
          <ac:chgData name="Peter Plevko" userId="f629825570abab93" providerId="LiveId" clId="{7CF4440F-8318-4C46-B8D4-3BE0D5CE61AF}" dt="2019-12-22T21:07:02.971" v="16" actId="14100"/>
          <ac:picMkLst>
            <pc:docMk/>
            <pc:sldMk cId="2000297214" sldId="259"/>
            <ac:picMk id="4" creationId="{972A7450-385C-4A00-AC7A-14705D4B0FCC}"/>
          </ac:picMkLst>
        </pc:picChg>
      </pc:sldChg>
      <pc:sldChg chg="addSp modSp add">
        <pc:chgData name="Peter Plevko" userId="f629825570abab93" providerId="LiveId" clId="{7CF4440F-8318-4C46-B8D4-3BE0D5CE61AF}" dt="2019-12-22T21:07:17.012" v="20" actId="14100"/>
        <pc:sldMkLst>
          <pc:docMk/>
          <pc:sldMk cId="3138588147" sldId="260"/>
        </pc:sldMkLst>
        <pc:picChg chg="add mod">
          <ac:chgData name="Peter Plevko" userId="f629825570abab93" providerId="LiveId" clId="{7CF4440F-8318-4C46-B8D4-3BE0D5CE61AF}" dt="2019-12-22T21:07:17.012" v="20" actId="14100"/>
          <ac:picMkLst>
            <pc:docMk/>
            <pc:sldMk cId="3138588147" sldId="260"/>
            <ac:picMk id="4" creationId="{CB240950-530D-4138-AFBD-5AF6BD0083E0}"/>
          </ac:picMkLst>
        </pc:picChg>
      </pc:sldChg>
      <pc:sldChg chg="addSp modSp add">
        <pc:chgData name="Peter Plevko" userId="f629825570abab93" providerId="LiveId" clId="{7CF4440F-8318-4C46-B8D4-3BE0D5CE61AF}" dt="2019-12-22T21:07:32.902" v="24" actId="14100"/>
        <pc:sldMkLst>
          <pc:docMk/>
          <pc:sldMk cId="885398495" sldId="261"/>
        </pc:sldMkLst>
        <pc:picChg chg="add mod">
          <ac:chgData name="Peter Plevko" userId="f629825570abab93" providerId="LiveId" clId="{7CF4440F-8318-4C46-B8D4-3BE0D5CE61AF}" dt="2019-12-22T21:07:32.902" v="24" actId="14100"/>
          <ac:picMkLst>
            <pc:docMk/>
            <pc:sldMk cId="885398495" sldId="261"/>
            <ac:picMk id="4" creationId="{7E3AD447-9000-4369-93EA-3BB45C83AA51}"/>
          </ac:picMkLst>
        </pc:picChg>
      </pc:sldChg>
      <pc:sldChg chg="addSp modSp add">
        <pc:chgData name="Peter Plevko" userId="f629825570abab93" providerId="LiveId" clId="{7CF4440F-8318-4C46-B8D4-3BE0D5CE61AF}" dt="2019-12-22T21:07:57.959" v="28" actId="14100"/>
        <pc:sldMkLst>
          <pc:docMk/>
          <pc:sldMk cId="2574746473" sldId="262"/>
        </pc:sldMkLst>
        <pc:picChg chg="add mod">
          <ac:chgData name="Peter Plevko" userId="f629825570abab93" providerId="LiveId" clId="{7CF4440F-8318-4C46-B8D4-3BE0D5CE61AF}" dt="2019-12-22T21:07:57.959" v="28" actId="14100"/>
          <ac:picMkLst>
            <pc:docMk/>
            <pc:sldMk cId="2574746473" sldId="262"/>
            <ac:picMk id="4" creationId="{5F7A0143-99B8-4094-BA7F-3D3C8A7892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2D91F-50E4-4534-AE2B-FDA57952D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E79018-028B-418E-81B3-05228211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8C17BD-9372-4822-BBA7-BDEC9BA9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383B7F-42AE-4FC6-BECE-4EFF461A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56C2C9-ECA2-4A59-92C1-44B7C057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4A6F7-5614-47A4-86AA-D7744A4B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CA5B1FE-3584-4B6B-90E2-43E2CE78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4FC3E9-3555-4EB4-A68F-AC89965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9E898B-3EA0-4097-8023-EE7ED4C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3A0C928-2917-4266-AEFC-86B9EDB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61371E1-D2D1-4083-83F5-FBDD362CC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3AC166FF-D2A8-4E85-A1A0-22BECDC2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DFDFFD-6269-485E-8D35-1D63F787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91DD8F-B7C6-4385-8028-8C7FF447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6BFE05A-AE55-4D75-BCAF-D282342B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AD900-8C87-41EA-941D-9C379DAA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545B89-56FE-468D-9014-B07B629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A94DFA-231D-4EC9-893D-53FC3D8B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FBB9674-B444-46E1-9B03-75B57E8A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E911AAB-4F07-4742-A5CE-E5D32372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07F6FA-9DE2-483A-98D4-09C52FD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9662E0D-5250-4A27-9ED7-618BF803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4562CB-D2B2-4389-B0AC-B5C6BA5C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697A515-1DC4-4093-909C-0D3A99FE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6FF942-70A5-46F5-9AC2-CE73D541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67247-A15C-437C-A66A-205CF063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16C641-720C-4625-9322-39089164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915EADB-76E9-4750-AAF1-B888317E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46B6DAB-3811-4903-AF83-E99B1AEE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A12FE9C-93EC-4897-9552-4849B80D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C4DAFEC-D260-4CF7-B4C1-6FA8D62A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2162C-E2A5-4289-9F49-94BB40D4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20392B4-0D53-44D1-B91B-84870D65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B87BA8D-5BD9-466E-B47A-49C0F308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9AB35A3E-6B01-42E8-91A6-14ED1EE10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FB631DB-79FD-4D67-8F77-B0479040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7D94AF6-3411-4885-ABC2-8564831D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04F7B91-FEB3-471E-9660-732AFD8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5518E7C-A8E7-4831-8850-0AA05324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BB0C2A-46D0-420F-86CC-007BFBCA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AE9A212-9798-49FA-9004-A619B21C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4F285D7-9F79-49D4-9056-5B254FF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20932EF-7170-4D21-82D7-A94F0592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2C60C5F-B687-4035-B762-D592343B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BDDE470-EFF2-4659-813D-D8F0015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62AB45A-65DE-4E97-881C-A28E94A4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A0C9B-1123-404C-9892-9860DC2E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12C99B-6FB9-457B-9C6F-96380293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4C819EE-2A53-40BA-B695-026F1FAF0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8939AB-17AF-4FEA-8D26-BFDD31B4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454C41-9F75-47F9-98F7-E7596282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37C51F1-D4A8-4D1F-B217-CB11DFD1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9BD8-3469-4869-AA06-E740D62F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F3B565B-F345-435A-9182-C4B36676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B7A4E0F-CE4F-4B6D-80B2-42352BA6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AD4ADB-1321-4500-A295-D95FC7B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3E1B4C6-AA8C-41AD-A9E4-12611990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374496-D51D-42F2-A855-E1916C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CC55969-2899-403F-8B35-48FDEE0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34560B5-769E-4BA4-9C14-55B99E35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3D5FCD-8D7E-4B6C-B141-3F23F561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FFA4-96E3-473F-B0C4-1A4EC153FB4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683DAF-0141-4EF5-9EFE-DF8A1C6ED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BCE256-3CD4-4932-B4E9-5EF73095F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025F-2098-4BD4-9BB1-741153D4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7AA7D-15D0-462E-A86A-1DC72DBBD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090AFC-6364-4B59-8ED3-700F88F7D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FADF7A6-39F6-4EEB-B596-936146A6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3D8BDD-101D-45D4-9BB0-7D4133D9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658445-3C60-43BF-9B01-A265891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A9AC82A-6791-4909-A5F0-BD7C78BC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D369E-DC53-4193-A31C-0EC7B335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66EF9-C1B4-43E8-A56B-E762A00E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348576D-29EE-4CBC-A351-61D89762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C2E8A1-F4E2-47BD-912E-30E5468D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B3DC9D-1F1A-45BE-8B1A-4F67B5D6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2A7450-385C-4A00-AC7A-14705D4B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EC2BD-8C50-475C-B3C0-237BDDB5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2C060B-EB86-4F93-AA1B-863E03F1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B240950-530D-4138-AFBD-5AF6BD00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3BC2C8-4312-4E28-AF0B-A0B9793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EDD817-3989-4C25-93F5-89B4CEC7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E3AD447-9000-4369-93EA-3BB45C8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F2A1C-5E14-4214-8BBA-E9BDB6B1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21DDD-6651-4E3B-A913-C87B48B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F7A0143-99B8-4094-BA7F-3D3C8A78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4647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Širokouhlá</PresentationFormat>
  <Paragraphs>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2019-12-22T21:05:51Z</dcterms:created>
  <dcterms:modified xsi:type="dcterms:W3CDTF">2019-12-22T21:08:06Z</dcterms:modified>
</cp:coreProperties>
</file>