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16B2-B8DC-420F-B444-A2A1B3B2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0054AD-AED2-49D8-AF8A-59DCFCEEE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2CA069-68AF-404A-82DB-2FE3002A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4582FA-4C5E-4168-A02D-5B6ECA9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4A293C-A731-4C6E-A6A7-4716BC7E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10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B12A5-D96F-4315-9E7A-1D17E66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52A8C5A-1EFE-4362-A212-0F4A13D1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0B6C0B-0C2A-44B0-AE30-98A3654C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08F3A4-BA2F-47F7-9E10-242B7A90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CFD68E-370C-495B-A034-AA19CCA2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79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27AB9B7-04AD-4291-9755-9025AC63D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D12F1F0-CFD2-4B5F-AFDC-DE6FEAD4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07DD60-42C7-4B44-A329-9495D1C5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EDCE49-5430-4972-84CA-F921CB8B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6B8EEFC-4103-4070-BFA9-B8EB4CB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22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CBFAE9-810E-4DAB-8941-964730EB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74641-B52C-4060-BED7-1C607647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CD3FD84-502A-483F-8B40-6F8CAB40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FA2F57-AF3E-4A92-B07E-D9D0016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B43CD1-13A9-4317-A82F-919DEF9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23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0A9219-916B-441A-A8BF-667B0B2E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F13480-ECB5-4FC4-9E34-18DB138C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9C37630-427E-4CC3-93D7-FBBD1F8A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0DE999-C772-4859-96D5-7173BB56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AD4024-3B29-41FD-B871-64B7D89B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0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03451-D6E7-4F3F-A865-69EBF8E3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970589-C41B-48E4-BA32-30FF3781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F63BF16-EC47-4A9B-9F61-16F65D87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5E83E3F-646F-4673-A495-B5032C01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AB034B7-42BD-4EF4-96EB-F6A3E0E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F170F07-CC69-417B-AFEC-4631F176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06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F7F88-E8F8-47D5-8B61-27C3539F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8D64BD-35CD-45DD-9D21-F20B21CF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4F2E8AC-9BE1-487D-937B-B789110B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6BC8E1D-D137-4AB6-AABC-B2BADE45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986627D-A940-43AB-81D6-AAD720A0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E551AB6-549F-4051-BE29-8F9FB69C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CB78D77-CFA6-4943-B456-30D2A5E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4C55E1E-D9F6-4BA5-9FD3-0B5B4B72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41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26748-AED9-4BA7-BC3C-A629979F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108AE5F-B0B7-4336-8330-DD7034DA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3445D78-4233-4337-B24B-A7835DFC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F0A443F-2BE3-4FEF-9705-FAC5184A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06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43AB753-A06A-45C4-8047-68EB3B9C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90ECE2A-FE8C-471B-A9B3-3F0E0A4F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46DA7E2-E17B-4262-B913-1B6CC8A8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5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DF806-E778-45A1-9352-371CD992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196C2-20F2-41AB-8D4D-CB955785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B0696E5-B944-4BB8-B83E-23C77A59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8BA6B9D-F298-4921-B86B-C8DC882F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D9120D8-21B1-4E59-AE83-E786BD29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EF199A-2647-45C2-871C-7573665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31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2BBBF-6994-4D1B-BF53-E6B0A353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35D4CD3-BA25-4639-9690-BE8DE182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D69524-1B29-4381-ACAF-B94EE7B4C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79DF0FA-B465-403E-B095-F5929D15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A51EE6-1E0E-4916-B133-237B143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2D2D214-E22F-40D7-9120-1151FB4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58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2210934-D648-436D-AB8B-7CCAAB71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79A58F-1200-4FE9-A299-FFBB2EDC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7E68CB0-0C35-4C38-9288-EE336943F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713A-BD28-476E-B4D1-01CBD4008FDD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D9CDB97-9A27-46B8-9C73-49DDF71B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601268-A20A-4C70-A003-B166A731A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35FC-1A96-4DFD-831A-E612C80A23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9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>
            <a:extLst>
              <a:ext uri="{FF2B5EF4-FFF2-40B4-BE49-F238E27FC236}">
                <a16:creationId xmlns:a16="http://schemas.microsoft.com/office/drawing/2014/main" id="{93FEEB95-099C-4735-BF42-A1404B34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E694CDD9-68E2-4FEA-9668-289BD2A0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758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2021-05-08T08:58:51Z</dcterms:created>
  <dcterms:modified xsi:type="dcterms:W3CDTF">2021-05-08T09:00:42Z</dcterms:modified>
</cp:coreProperties>
</file>